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20" r:id="rId2"/>
    <p:sldId id="627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71" d="100"/>
          <a:sy n="71" d="100"/>
        </p:scale>
        <p:origin x="66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FD842-5B92-D304-C149-A86D17136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A3861E1F-033F-6286-5D40-4C888812F5FA}"/>
              </a:ext>
            </a:extLst>
          </p:cNvPr>
          <p:cNvSpPr txBox="1"/>
          <p:nvPr/>
        </p:nvSpPr>
        <p:spPr>
          <a:xfrm>
            <a:off x="4052768" y="211844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ゆがみ十字矢印</a:t>
            </a:r>
          </a:p>
        </p:txBody>
      </p:sp>
      <p:sp>
        <p:nvSpPr>
          <p:cNvPr id="1098" name="Freeform 66">
            <a:extLst>
              <a:ext uri="{FF2B5EF4-FFF2-40B4-BE49-F238E27FC236}">
                <a16:creationId xmlns:a16="http://schemas.microsoft.com/office/drawing/2014/main" id="{F69E5714-959F-A27F-F81F-FF0F459E205C}"/>
              </a:ext>
            </a:extLst>
          </p:cNvPr>
          <p:cNvSpPr>
            <a:spLocks/>
          </p:cNvSpPr>
          <p:nvPr/>
        </p:nvSpPr>
        <p:spPr bwMode="auto">
          <a:xfrm>
            <a:off x="797646" y="978408"/>
            <a:ext cx="2404554" cy="2088984"/>
          </a:xfrm>
          <a:custGeom>
            <a:avLst/>
            <a:gdLst>
              <a:gd name="T0" fmla="*/ 0 w 517"/>
              <a:gd name="T1" fmla="*/ 225 h 449"/>
              <a:gd name="T2" fmla="*/ 159 w 517"/>
              <a:gd name="T3" fmla="*/ 124 h 449"/>
              <a:gd name="T4" fmla="*/ 133 w 517"/>
              <a:gd name="T5" fmla="*/ 175 h 449"/>
              <a:gd name="T6" fmla="*/ 222 w 517"/>
              <a:gd name="T7" fmla="*/ 175 h 449"/>
              <a:gd name="T8" fmla="*/ 279 w 517"/>
              <a:gd name="T9" fmla="*/ 102 h 449"/>
              <a:gd name="T10" fmla="*/ 201 w 517"/>
              <a:gd name="T11" fmla="*/ 102 h 449"/>
              <a:gd name="T12" fmla="*/ 404 w 517"/>
              <a:gd name="T13" fmla="*/ 0 h 449"/>
              <a:gd name="T14" fmla="*/ 514 w 517"/>
              <a:gd name="T15" fmla="*/ 101 h 449"/>
              <a:gd name="T16" fmla="*/ 436 w 517"/>
              <a:gd name="T17" fmla="*/ 101 h 449"/>
              <a:gd name="T18" fmla="*/ 346 w 517"/>
              <a:gd name="T19" fmla="*/ 174 h 449"/>
              <a:gd name="T20" fmla="*/ 436 w 517"/>
              <a:gd name="T21" fmla="*/ 174 h 449"/>
              <a:gd name="T22" fmla="*/ 517 w 517"/>
              <a:gd name="T23" fmla="*/ 124 h 449"/>
              <a:gd name="T24" fmla="*/ 450 w 517"/>
              <a:gd name="T25" fmla="*/ 224 h 449"/>
              <a:gd name="T26" fmla="*/ 180 w 517"/>
              <a:gd name="T27" fmla="*/ 326 h 449"/>
              <a:gd name="T28" fmla="*/ 261 w 517"/>
              <a:gd name="T29" fmla="*/ 275 h 449"/>
              <a:gd name="T30" fmla="*/ 205 w 517"/>
              <a:gd name="T31" fmla="*/ 275 h 449"/>
              <a:gd name="T32" fmla="*/ 115 w 517"/>
              <a:gd name="T33" fmla="*/ 348 h 449"/>
              <a:gd name="T34" fmla="*/ 138 w 517"/>
              <a:gd name="T35" fmla="*/ 348 h 449"/>
              <a:gd name="T36" fmla="*/ 45 w 517"/>
              <a:gd name="T37" fmla="*/ 449 h 449"/>
              <a:gd name="T38" fmla="*/ 46 w 517"/>
              <a:gd name="T39" fmla="*/ 349 h 449"/>
              <a:gd name="T40" fmla="*/ 69 w 517"/>
              <a:gd name="T41" fmla="*/ 348 h 449"/>
              <a:gd name="T42" fmla="*/ 126 w 517"/>
              <a:gd name="T43" fmla="*/ 275 h 449"/>
              <a:gd name="T44" fmla="*/ 70 w 517"/>
              <a:gd name="T45" fmla="*/ 276 h 449"/>
              <a:gd name="T46" fmla="*/ 44 w 517"/>
              <a:gd name="T47" fmla="*/ 326 h 449"/>
              <a:gd name="T48" fmla="*/ 0 w 517"/>
              <a:gd name="T49" fmla="*/ 225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7" h="449">
                <a:moveTo>
                  <a:pt x="0" y="225"/>
                </a:moveTo>
                <a:cubicBezTo>
                  <a:pt x="41" y="192"/>
                  <a:pt x="96" y="158"/>
                  <a:pt x="159" y="124"/>
                </a:cubicBezTo>
                <a:cubicBezTo>
                  <a:pt x="152" y="141"/>
                  <a:pt x="143" y="158"/>
                  <a:pt x="133" y="175"/>
                </a:cubicBezTo>
                <a:cubicBezTo>
                  <a:pt x="163" y="175"/>
                  <a:pt x="193" y="175"/>
                  <a:pt x="222" y="175"/>
                </a:cubicBezTo>
                <a:cubicBezTo>
                  <a:pt x="245" y="150"/>
                  <a:pt x="265" y="126"/>
                  <a:pt x="279" y="102"/>
                </a:cubicBezTo>
                <a:cubicBezTo>
                  <a:pt x="253" y="102"/>
                  <a:pt x="227" y="102"/>
                  <a:pt x="201" y="102"/>
                </a:cubicBezTo>
                <a:cubicBezTo>
                  <a:pt x="266" y="68"/>
                  <a:pt x="336" y="34"/>
                  <a:pt x="404" y="0"/>
                </a:cubicBezTo>
                <a:cubicBezTo>
                  <a:pt x="471" y="34"/>
                  <a:pt x="505" y="68"/>
                  <a:pt x="514" y="101"/>
                </a:cubicBezTo>
                <a:cubicBezTo>
                  <a:pt x="488" y="101"/>
                  <a:pt x="462" y="101"/>
                  <a:pt x="436" y="101"/>
                </a:cubicBezTo>
                <a:cubicBezTo>
                  <a:pt x="410" y="126"/>
                  <a:pt x="379" y="150"/>
                  <a:pt x="346" y="174"/>
                </a:cubicBezTo>
                <a:cubicBezTo>
                  <a:pt x="376" y="174"/>
                  <a:pt x="406" y="174"/>
                  <a:pt x="436" y="174"/>
                </a:cubicBezTo>
                <a:cubicBezTo>
                  <a:pt x="464" y="157"/>
                  <a:pt x="492" y="140"/>
                  <a:pt x="517" y="124"/>
                </a:cubicBezTo>
                <a:cubicBezTo>
                  <a:pt x="515" y="157"/>
                  <a:pt x="490" y="191"/>
                  <a:pt x="450" y="224"/>
                </a:cubicBezTo>
                <a:cubicBezTo>
                  <a:pt x="342" y="258"/>
                  <a:pt x="250" y="292"/>
                  <a:pt x="180" y="326"/>
                </a:cubicBezTo>
                <a:cubicBezTo>
                  <a:pt x="206" y="309"/>
                  <a:pt x="233" y="292"/>
                  <a:pt x="261" y="275"/>
                </a:cubicBezTo>
                <a:cubicBezTo>
                  <a:pt x="243" y="275"/>
                  <a:pt x="224" y="275"/>
                  <a:pt x="205" y="275"/>
                </a:cubicBezTo>
                <a:cubicBezTo>
                  <a:pt x="172" y="300"/>
                  <a:pt x="140" y="324"/>
                  <a:pt x="115" y="348"/>
                </a:cubicBezTo>
                <a:cubicBezTo>
                  <a:pt x="122" y="348"/>
                  <a:pt x="130" y="348"/>
                  <a:pt x="138" y="348"/>
                </a:cubicBezTo>
                <a:cubicBezTo>
                  <a:pt x="79" y="382"/>
                  <a:pt x="45" y="416"/>
                  <a:pt x="45" y="449"/>
                </a:cubicBezTo>
                <a:cubicBezTo>
                  <a:pt x="45" y="416"/>
                  <a:pt x="48" y="382"/>
                  <a:pt x="46" y="349"/>
                </a:cubicBezTo>
                <a:cubicBezTo>
                  <a:pt x="54" y="348"/>
                  <a:pt x="61" y="348"/>
                  <a:pt x="69" y="348"/>
                </a:cubicBezTo>
                <a:cubicBezTo>
                  <a:pt x="84" y="324"/>
                  <a:pt x="104" y="300"/>
                  <a:pt x="126" y="275"/>
                </a:cubicBezTo>
                <a:cubicBezTo>
                  <a:pt x="107" y="276"/>
                  <a:pt x="88" y="276"/>
                  <a:pt x="70" y="276"/>
                </a:cubicBezTo>
                <a:cubicBezTo>
                  <a:pt x="60" y="292"/>
                  <a:pt x="51" y="309"/>
                  <a:pt x="44" y="326"/>
                </a:cubicBezTo>
                <a:cubicBezTo>
                  <a:pt x="39" y="293"/>
                  <a:pt x="27" y="259"/>
                  <a:pt x="0" y="225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9" name="Freeform 67">
            <a:extLst>
              <a:ext uri="{FF2B5EF4-FFF2-40B4-BE49-F238E27FC236}">
                <a16:creationId xmlns:a16="http://schemas.microsoft.com/office/drawing/2014/main" id="{C64680B0-A581-C63B-9A81-DC3178B83A8B}"/>
              </a:ext>
            </a:extLst>
          </p:cNvPr>
          <p:cNvSpPr>
            <a:spLocks/>
          </p:cNvSpPr>
          <p:nvPr/>
        </p:nvSpPr>
        <p:spPr bwMode="auto">
          <a:xfrm>
            <a:off x="3759971" y="976820"/>
            <a:ext cx="2666788" cy="2088984"/>
          </a:xfrm>
          <a:custGeom>
            <a:avLst/>
            <a:gdLst>
              <a:gd name="T0" fmla="*/ 0 w 574"/>
              <a:gd name="T1" fmla="*/ 225 h 449"/>
              <a:gd name="T2" fmla="*/ 101 w 574"/>
              <a:gd name="T3" fmla="*/ 124 h 449"/>
              <a:gd name="T4" fmla="*/ 74 w 574"/>
              <a:gd name="T5" fmla="*/ 199 h 449"/>
              <a:gd name="T6" fmla="*/ 227 w 574"/>
              <a:gd name="T7" fmla="*/ 199 h 449"/>
              <a:gd name="T8" fmla="*/ 341 w 574"/>
              <a:gd name="T9" fmla="*/ 62 h 449"/>
              <a:gd name="T10" fmla="*/ 211 w 574"/>
              <a:gd name="T11" fmla="*/ 62 h 449"/>
              <a:gd name="T12" fmla="*/ 403 w 574"/>
              <a:gd name="T13" fmla="*/ 0 h 449"/>
              <a:gd name="T14" fmla="*/ 560 w 574"/>
              <a:gd name="T15" fmla="*/ 62 h 449"/>
              <a:gd name="T16" fmla="*/ 430 w 574"/>
              <a:gd name="T17" fmla="*/ 62 h 449"/>
              <a:gd name="T18" fmla="*/ 284 w 574"/>
              <a:gd name="T19" fmla="*/ 199 h 449"/>
              <a:gd name="T20" fmla="*/ 438 w 574"/>
              <a:gd name="T21" fmla="*/ 199 h 449"/>
              <a:gd name="T22" fmla="*/ 574 w 574"/>
              <a:gd name="T23" fmla="*/ 124 h 449"/>
              <a:gd name="T24" fmla="*/ 450 w 574"/>
              <a:gd name="T25" fmla="*/ 224 h 449"/>
              <a:gd name="T26" fmla="*/ 202 w 574"/>
              <a:gd name="T27" fmla="*/ 326 h 449"/>
              <a:gd name="T28" fmla="*/ 339 w 574"/>
              <a:gd name="T29" fmla="*/ 250 h 449"/>
              <a:gd name="T30" fmla="*/ 217 w 574"/>
              <a:gd name="T31" fmla="*/ 251 h 449"/>
              <a:gd name="T32" fmla="*/ 71 w 574"/>
              <a:gd name="T33" fmla="*/ 388 h 449"/>
              <a:gd name="T34" fmla="*/ 91 w 574"/>
              <a:gd name="T35" fmla="*/ 388 h 449"/>
              <a:gd name="T36" fmla="*/ 45 w 574"/>
              <a:gd name="T37" fmla="*/ 449 h 449"/>
              <a:gd name="T38" fmla="*/ 36 w 574"/>
              <a:gd name="T39" fmla="*/ 388 h 449"/>
              <a:gd name="T40" fmla="*/ 57 w 574"/>
              <a:gd name="T41" fmla="*/ 388 h 449"/>
              <a:gd name="T42" fmla="*/ 171 w 574"/>
              <a:gd name="T43" fmla="*/ 251 h 449"/>
              <a:gd name="T44" fmla="*/ 50 w 574"/>
              <a:gd name="T45" fmla="*/ 251 h 449"/>
              <a:gd name="T46" fmla="*/ 22 w 574"/>
              <a:gd name="T47" fmla="*/ 326 h 449"/>
              <a:gd name="T48" fmla="*/ 0 w 574"/>
              <a:gd name="T49" fmla="*/ 225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74" h="449">
                <a:moveTo>
                  <a:pt x="0" y="225"/>
                </a:moveTo>
                <a:cubicBezTo>
                  <a:pt x="27" y="192"/>
                  <a:pt x="64" y="158"/>
                  <a:pt x="101" y="124"/>
                </a:cubicBezTo>
                <a:cubicBezTo>
                  <a:pt x="95" y="149"/>
                  <a:pt x="85" y="174"/>
                  <a:pt x="74" y="199"/>
                </a:cubicBezTo>
                <a:cubicBezTo>
                  <a:pt x="125" y="199"/>
                  <a:pt x="176" y="199"/>
                  <a:pt x="227" y="199"/>
                </a:cubicBezTo>
                <a:cubicBezTo>
                  <a:pt x="276" y="153"/>
                  <a:pt x="321" y="108"/>
                  <a:pt x="341" y="62"/>
                </a:cubicBezTo>
                <a:cubicBezTo>
                  <a:pt x="298" y="62"/>
                  <a:pt x="254" y="62"/>
                  <a:pt x="211" y="62"/>
                </a:cubicBezTo>
                <a:cubicBezTo>
                  <a:pt x="271" y="42"/>
                  <a:pt x="336" y="21"/>
                  <a:pt x="403" y="0"/>
                </a:cubicBezTo>
                <a:cubicBezTo>
                  <a:pt x="471" y="21"/>
                  <a:pt x="522" y="41"/>
                  <a:pt x="560" y="62"/>
                </a:cubicBezTo>
                <a:cubicBezTo>
                  <a:pt x="517" y="62"/>
                  <a:pt x="473" y="62"/>
                  <a:pt x="430" y="62"/>
                </a:cubicBezTo>
                <a:cubicBezTo>
                  <a:pt x="399" y="108"/>
                  <a:pt x="344" y="153"/>
                  <a:pt x="284" y="199"/>
                </a:cubicBezTo>
                <a:cubicBezTo>
                  <a:pt x="335" y="199"/>
                  <a:pt x="387" y="199"/>
                  <a:pt x="438" y="199"/>
                </a:cubicBezTo>
                <a:cubicBezTo>
                  <a:pt x="486" y="174"/>
                  <a:pt x="532" y="149"/>
                  <a:pt x="574" y="124"/>
                </a:cubicBezTo>
                <a:cubicBezTo>
                  <a:pt x="548" y="157"/>
                  <a:pt x="504" y="191"/>
                  <a:pt x="450" y="224"/>
                </a:cubicBezTo>
                <a:cubicBezTo>
                  <a:pt x="356" y="258"/>
                  <a:pt x="270" y="292"/>
                  <a:pt x="202" y="326"/>
                </a:cubicBezTo>
                <a:cubicBezTo>
                  <a:pt x="244" y="300"/>
                  <a:pt x="291" y="275"/>
                  <a:pt x="339" y="250"/>
                </a:cubicBezTo>
                <a:cubicBezTo>
                  <a:pt x="298" y="250"/>
                  <a:pt x="258" y="250"/>
                  <a:pt x="217" y="251"/>
                </a:cubicBezTo>
                <a:cubicBezTo>
                  <a:pt x="158" y="296"/>
                  <a:pt x="102" y="342"/>
                  <a:pt x="71" y="388"/>
                </a:cubicBezTo>
                <a:cubicBezTo>
                  <a:pt x="78" y="388"/>
                  <a:pt x="85" y="388"/>
                  <a:pt x="91" y="388"/>
                </a:cubicBezTo>
                <a:cubicBezTo>
                  <a:pt x="61" y="408"/>
                  <a:pt x="45" y="429"/>
                  <a:pt x="45" y="449"/>
                </a:cubicBezTo>
                <a:cubicBezTo>
                  <a:pt x="45" y="429"/>
                  <a:pt x="43" y="408"/>
                  <a:pt x="36" y="388"/>
                </a:cubicBezTo>
                <a:cubicBezTo>
                  <a:pt x="43" y="388"/>
                  <a:pt x="50" y="388"/>
                  <a:pt x="57" y="388"/>
                </a:cubicBezTo>
                <a:cubicBezTo>
                  <a:pt x="77" y="342"/>
                  <a:pt x="122" y="296"/>
                  <a:pt x="171" y="251"/>
                </a:cubicBezTo>
                <a:cubicBezTo>
                  <a:pt x="131" y="251"/>
                  <a:pt x="90" y="251"/>
                  <a:pt x="50" y="251"/>
                </a:cubicBezTo>
                <a:cubicBezTo>
                  <a:pt x="38" y="276"/>
                  <a:pt x="28" y="301"/>
                  <a:pt x="22" y="326"/>
                </a:cubicBezTo>
                <a:cubicBezTo>
                  <a:pt x="19" y="293"/>
                  <a:pt x="14" y="259"/>
                  <a:pt x="0" y="225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1" name="Freeform 69">
            <a:extLst>
              <a:ext uri="{FF2B5EF4-FFF2-40B4-BE49-F238E27FC236}">
                <a16:creationId xmlns:a16="http://schemas.microsoft.com/office/drawing/2014/main" id="{9B4DFE8A-AD9E-3E72-0501-FB573711DFA2}"/>
              </a:ext>
            </a:extLst>
          </p:cNvPr>
          <p:cNvSpPr>
            <a:spLocks/>
          </p:cNvSpPr>
          <p:nvPr/>
        </p:nvSpPr>
        <p:spPr bwMode="auto">
          <a:xfrm>
            <a:off x="6984688" y="975391"/>
            <a:ext cx="2400108" cy="2084540"/>
          </a:xfrm>
          <a:custGeom>
            <a:avLst/>
            <a:gdLst>
              <a:gd name="T0" fmla="*/ 0 w 516"/>
              <a:gd name="T1" fmla="*/ 225 h 449"/>
              <a:gd name="T2" fmla="*/ 91 w 516"/>
              <a:gd name="T3" fmla="*/ 157 h 449"/>
              <a:gd name="T4" fmla="*/ 71 w 516"/>
              <a:gd name="T5" fmla="*/ 204 h 449"/>
              <a:gd name="T6" fmla="*/ 226 w 516"/>
              <a:gd name="T7" fmla="*/ 204 h 449"/>
              <a:gd name="T8" fmla="*/ 349 w 516"/>
              <a:gd name="T9" fmla="*/ 62 h 449"/>
              <a:gd name="T10" fmla="*/ 268 w 516"/>
              <a:gd name="T11" fmla="*/ 62 h 449"/>
              <a:gd name="T12" fmla="*/ 403 w 516"/>
              <a:gd name="T13" fmla="*/ 0 h 449"/>
              <a:gd name="T14" fmla="*/ 502 w 516"/>
              <a:gd name="T15" fmla="*/ 62 h 449"/>
              <a:gd name="T16" fmla="*/ 421 w 516"/>
              <a:gd name="T17" fmla="*/ 62 h 449"/>
              <a:gd name="T18" fmla="*/ 272 w 516"/>
              <a:gd name="T19" fmla="*/ 204 h 449"/>
              <a:gd name="T20" fmla="*/ 428 w 516"/>
              <a:gd name="T21" fmla="*/ 204 h 449"/>
              <a:gd name="T22" fmla="*/ 516 w 516"/>
              <a:gd name="T23" fmla="*/ 157 h 449"/>
              <a:gd name="T24" fmla="*/ 450 w 516"/>
              <a:gd name="T25" fmla="*/ 224 h 449"/>
              <a:gd name="T26" fmla="*/ 260 w 516"/>
              <a:gd name="T27" fmla="*/ 293 h 449"/>
              <a:gd name="T28" fmla="*/ 348 w 516"/>
              <a:gd name="T29" fmla="*/ 245 h 449"/>
              <a:gd name="T30" fmla="*/ 218 w 516"/>
              <a:gd name="T31" fmla="*/ 246 h 449"/>
              <a:gd name="T32" fmla="*/ 69 w 516"/>
              <a:gd name="T33" fmla="*/ 388 h 449"/>
              <a:gd name="T34" fmla="*/ 82 w 516"/>
              <a:gd name="T35" fmla="*/ 388 h 449"/>
              <a:gd name="T36" fmla="*/ 45 w 516"/>
              <a:gd name="T37" fmla="*/ 449 h 449"/>
              <a:gd name="T38" fmla="*/ 45 w 516"/>
              <a:gd name="T39" fmla="*/ 388 h 449"/>
              <a:gd name="T40" fmla="*/ 57 w 516"/>
              <a:gd name="T41" fmla="*/ 388 h 449"/>
              <a:gd name="T42" fmla="*/ 181 w 516"/>
              <a:gd name="T43" fmla="*/ 246 h 449"/>
              <a:gd name="T44" fmla="*/ 51 w 516"/>
              <a:gd name="T45" fmla="*/ 246 h 449"/>
              <a:gd name="T46" fmla="*/ 32 w 516"/>
              <a:gd name="T47" fmla="*/ 293 h 449"/>
              <a:gd name="T48" fmla="*/ 0 w 516"/>
              <a:gd name="T49" fmla="*/ 225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6" h="449">
                <a:moveTo>
                  <a:pt x="0" y="225"/>
                </a:moveTo>
                <a:cubicBezTo>
                  <a:pt x="25" y="203"/>
                  <a:pt x="56" y="180"/>
                  <a:pt x="91" y="157"/>
                </a:cubicBezTo>
                <a:cubicBezTo>
                  <a:pt x="85" y="173"/>
                  <a:pt x="78" y="189"/>
                  <a:pt x="71" y="204"/>
                </a:cubicBezTo>
                <a:cubicBezTo>
                  <a:pt x="123" y="204"/>
                  <a:pt x="174" y="204"/>
                  <a:pt x="226" y="204"/>
                </a:cubicBezTo>
                <a:cubicBezTo>
                  <a:pt x="278" y="157"/>
                  <a:pt x="327" y="109"/>
                  <a:pt x="349" y="62"/>
                </a:cubicBezTo>
                <a:cubicBezTo>
                  <a:pt x="322" y="62"/>
                  <a:pt x="295" y="62"/>
                  <a:pt x="268" y="62"/>
                </a:cubicBezTo>
                <a:cubicBezTo>
                  <a:pt x="312" y="41"/>
                  <a:pt x="358" y="21"/>
                  <a:pt x="403" y="0"/>
                </a:cubicBezTo>
                <a:cubicBezTo>
                  <a:pt x="448" y="21"/>
                  <a:pt x="481" y="41"/>
                  <a:pt x="502" y="62"/>
                </a:cubicBezTo>
                <a:cubicBezTo>
                  <a:pt x="475" y="62"/>
                  <a:pt x="448" y="62"/>
                  <a:pt x="421" y="62"/>
                </a:cubicBezTo>
                <a:cubicBezTo>
                  <a:pt x="390" y="109"/>
                  <a:pt x="333" y="157"/>
                  <a:pt x="272" y="204"/>
                </a:cubicBezTo>
                <a:cubicBezTo>
                  <a:pt x="324" y="204"/>
                  <a:pt x="376" y="204"/>
                  <a:pt x="428" y="204"/>
                </a:cubicBezTo>
                <a:cubicBezTo>
                  <a:pt x="458" y="188"/>
                  <a:pt x="488" y="172"/>
                  <a:pt x="516" y="157"/>
                </a:cubicBezTo>
                <a:cubicBezTo>
                  <a:pt x="502" y="179"/>
                  <a:pt x="479" y="202"/>
                  <a:pt x="450" y="224"/>
                </a:cubicBezTo>
                <a:cubicBezTo>
                  <a:pt x="379" y="247"/>
                  <a:pt x="315" y="270"/>
                  <a:pt x="260" y="293"/>
                </a:cubicBezTo>
                <a:cubicBezTo>
                  <a:pt x="288" y="277"/>
                  <a:pt x="318" y="261"/>
                  <a:pt x="348" y="245"/>
                </a:cubicBezTo>
                <a:cubicBezTo>
                  <a:pt x="305" y="245"/>
                  <a:pt x="262" y="246"/>
                  <a:pt x="218" y="246"/>
                </a:cubicBezTo>
                <a:cubicBezTo>
                  <a:pt x="158" y="293"/>
                  <a:pt x="100" y="340"/>
                  <a:pt x="69" y="388"/>
                </a:cubicBezTo>
                <a:cubicBezTo>
                  <a:pt x="73" y="388"/>
                  <a:pt x="78" y="388"/>
                  <a:pt x="82" y="388"/>
                </a:cubicBezTo>
                <a:cubicBezTo>
                  <a:pt x="58" y="408"/>
                  <a:pt x="45" y="429"/>
                  <a:pt x="45" y="449"/>
                </a:cubicBezTo>
                <a:cubicBezTo>
                  <a:pt x="45" y="429"/>
                  <a:pt x="45" y="408"/>
                  <a:pt x="45" y="388"/>
                </a:cubicBezTo>
                <a:cubicBezTo>
                  <a:pt x="49" y="388"/>
                  <a:pt x="53" y="388"/>
                  <a:pt x="57" y="388"/>
                </a:cubicBezTo>
                <a:cubicBezTo>
                  <a:pt x="80" y="341"/>
                  <a:pt x="129" y="293"/>
                  <a:pt x="181" y="246"/>
                </a:cubicBezTo>
                <a:cubicBezTo>
                  <a:pt x="137" y="246"/>
                  <a:pt x="94" y="246"/>
                  <a:pt x="51" y="246"/>
                </a:cubicBezTo>
                <a:cubicBezTo>
                  <a:pt x="44" y="262"/>
                  <a:pt x="37" y="277"/>
                  <a:pt x="32" y="293"/>
                </a:cubicBezTo>
                <a:cubicBezTo>
                  <a:pt x="26" y="271"/>
                  <a:pt x="16" y="248"/>
                  <a:pt x="0" y="225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3" name="Freeform 71">
            <a:extLst>
              <a:ext uri="{FF2B5EF4-FFF2-40B4-BE49-F238E27FC236}">
                <a16:creationId xmlns:a16="http://schemas.microsoft.com/office/drawing/2014/main" id="{D952AFDD-8D2E-8829-FEDB-E7ADB505E4F4}"/>
              </a:ext>
            </a:extLst>
          </p:cNvPr>
          <p:cNvSpPr>
            <a:spLocks/>
          </p:cNvSpPr>
          <p:nvPr/>
        </p:nvSpPr>
        <p:spPr bwMode="auto">
          <a:xfrm>
            <a:off x="3860330" y="4076498"/>
            <a:ext cx="2364552" cy="2084540"/>
          </a:xfrm>
          <a:custGeom>
            <a:avLst/>
            <a:gdLst>
              <a:gd name="T0" fmla="*/ 0 w 509"/>
              <a:gd name="T1" fmla="*/ 225 h 449"/>
              <a:gd name="T2" fmla="*/ 50 w 509"/>
              <a:gd name="T3" fmla="*/ 178 h 449"/>
              <a:gd name="T4" fmla="*/ 37 w 509"/>
              <a:gd name="T5" fmla="*/ 217 h 449"/>
              <a:gd name="T6" fmla="*/ 226 w 509"/>
              <a:gd name="T7" fmla="*/ 217 h 449"/>
              <a:gd name="T8" fmla="*/ 383 w 509"/>
              <a:gd name="T9" fmla="*/ 35 h 449"/>
              <a:gd name="T10" fmla="*/ 311 w 509"/>
              <a:gd name="T11" fmla="*/ 35 h 449"/>
              <a:gd name="T12" fmla="*/ 403 w 509"/>
              <a:gd name="T13" fmla="*/ 0 h 449"/>
              <a:gd name="T14" fmla="*/ 483 w 509"/>
              <a:gd name="T15" fmla="*/ 35 h 449"/>
              <a:gd name="T16" fmla="*/ 411 w 509"/>
              <a:gd name="T17" fmla="*/ 35 h 449"/>
              <a:gd name="T18" fmla="*/ 241 w 509"/>
              <a:gd name="T19" fmla="*/ 217 h 449"/>
              <a:gd name="T20" fmla="*/ 430 w 509"/>
              <a:gd name="T21" fmla="*/ 216 h 449"/>
              <a:gd name="T22" fmla="*/ 509 w 509"/>
              <a:gd name="T23" fmla="*/ 177 h 449"/>
              <a:gd name="T24" fmla="*/ 450 w 509"/>
              <a:gd name="T25" fmla="*/ 224 h 449"/>
              <a:gd name="T26" fmla="*/ 320 w 509"/>
              <a:gd name="T27" fmla="*/ 270 h 449"/>
              <a:gd name="T28" fmla="*/ 399 w 509"/>
              <a:gd name="T29" fmla="*/ 232 h 449"/>
              <a:gd name="T30" fmla="*/ 223 w 509"/>
              <a:gd name="T31" fmla="*/ 232 h 449"/>
              <a:gd name="T32" fmla="*/ 52 w 509"/>
              <a:gd name="T33" fmla="*/ 414 h 449"/>
              <a:gd name="T34" fmla="*/ 58 w 509"/>
              <a:gd name="T35" fmla="*/ 414 h 449"/>
              <a:gd name="T36" fmla="*/ 45 w 509"/>
              <a:gd name="T37" fmla="*/ 449 h 449"/>
              <a:gd name="T38" fmla="*/ 44 w 509"/>
              <a:gd name="T39" fmla="*/ 414 h 449"/>
              <a:gd name="T40" fmla="*/ 50 w 509"/>
              <a:gd name="T41" fmla="*/ 414 h 449"/>
              <a:gd name="T42" fmla="*/ 208 w 509"/>
              <a:gd name="T43" fmla="*/ 232 h 449"/>
              <a:gd name="T44" fmla="*/ 32 w 509"/>
              <a:gd name="T45" fmla="*/ 232 h 449"/>
              <a:gd name="T46" fmla="*/ 19 w 509"/>
              <a:gd name="T47" fmla="*/ 271 h 449"/>
              <a:gd name="T48" fmla="*/ 0 w 509"/>
              <a:gd name="T49" fmla="*/ 225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09" h="449">
                <a:moveTo>
                  <a:pt x="0" y="225"/>
                </a:moveTo>
                <a:cubicBezTo>
                  <a:pt x="15" y="209"/>
                  <a:pt x="32" y="194"/>
                  <a:pt x="50" y="178"/>
                </a:cubicBezTo>
                <a:cubicBezTo>
                  <a:pt x="47" y="191"/>
                  <a:pt x="42" y="204"/>
                  <a:pt x="37" y="217"/>
                </a:cubicBezTo>
                <a:cubicBezTo>
                  <a:pt x="100" y="217"/>
                  <a:pt x="163" y="217"/>
                  <a:pt x="226" y="217"/>
                </a:cubicBezTo>
                <a:cubicBezTo>
                  <a:pt x="296" y="156"/>
                  <a:pt x="364" y="96"/>
                  <a:pt x="383" y="35"/>
                </a:cubicBezTo>
                <a:cubicBezTo>
                  <a:pt x="359" y="35"/>
                  <a:pt x="335" y="35"/>
                  <a:pt x="311" y="35"/>
                </a:cubicBezTo>
                <a:cubicBezTo>
                  <a:pt x="341" y="23"/>
                  <a:pt x="372" y="12"/>
                  <a:pt x="403" y="0"/>
                </a:cubicBezTo>
                <a:cubicBezTo>
                  <a:pt x="434" y="12"/>
                  <a:pt x="461" y="23"/>
                  <a:pt x="483" y="35"/>
                </a:cubicBezTo>
                <a:cubicBezTo>
                  <a:pt x="459" y="35"/>
                  <a:pt x="435" y="35"/>
                  <a:pt x="411" y="35"/>
                </a:cubicBezTo>
                <a:cubicBezTo>
                  <a:pt x="388" y="95"/>
                  <a:pt x="316" y="156"/>
                  <a:pt x="241" y="217"/>
                </a:cubicBezTo>
                <a:cubicBezTo>
                  <a:pt x="304" y="217"/>
                  <a:pt x="367" y="216"/>
                  <a:pt x="430" y="216"/>
                </a:cubicBezTo>
                <a:cubicBezTo>
                  <a:pt x="457" y="203"/>
                  <a:pt x="483" y="190"/>
                  <a:pt x="509" y="177"/>
                </a:cubicBezTo>
                <a:cubicBezTo>
                  <a:pt x="492" y="193"/>
                  <a:pt x="472" y="208"/>
                  <a:pt x="450" y="224"/>
                </a:cubicBezTo>
                <a:cubicBezTo>
                  <a:pt x="404" y="239"/>
                  <a:pt x="360" y="255"/>
                  <a:pt x="320" y="270"/>
                </a:cubicBezTo>
                <a:cubicBezTo>
                  <a:pt x="346" y="257"/>
                  <a:pt x="373" y="244"/>
                  <a:pt x="399" y="232"/>
                </a:cubicBezTo>
                <a:cubicBezTo>
                  <a:pt x="340" y="232"/>
                  <a:pt x="281" y="232"/>
                  <a:pt x="223" y="232"/>
                </a:cubicBezTo>
                <a:cubicBezTo>
                  <a:pt x="148" y="292"/>
                  <a:pt x="75" y="353"/>
                  <a:pt x="52" y="414"/>
                </a:cubicBezTo>
                <a:cubicBezTo>
                  <a:pt x="54" y="414"/>
                  <a:pt x="56" y="414"/>
                  <a:pt x="58" y="414"/>
                </a:cubicBezTo>
                <a:cubicBezTo>
                  <a:pt x="49" y="425"/>
                  <a:pt x="45" y="437"/>
                  <a:pt x="45" y="449"/>
                </a:cubicBezTo>
                <a:cubicBezTo>
                  <a:pt x="45" y="437"/>
                  <a:pt x="45" y="425"/>
                  <a:pt x="44" y="414"/>
                </a:cubicBezTo>
                <a:cubicBezTo>
                  <a:pt x="46" y="414"/>
                  <a:pt x="48" y="414"/>
                  <a:pt x="50" y="414"/>
                </a:cubicBezTo>
                <a:cubicBezTo>
                  <a:pt x="69" y="353"/>
                  <a:pt x="137" y="293"/>
                  <a:pt x="208" y="232"/>
                </a:cubicBezTo>
                <a:cubicBezTo>
                  <a:pt x="149" y="232"/>
                  <a:pt x="91" y="232"/>
                  <a:pt x="32" y="232"/>
                </a:cubicBezTo>
                <a:cubicBezTo>
                  <a:pt x="28" y="245"/>
                  <a:pt x="23" y="258"/>
                  <a:pt x="19" y="271"/>
                </a:cubicBezTo>
                <a:cubicBezTo>
                  <a:pt x="15" y="256"/>
                  <a:pt x="8" y="240"/>
                  <a:pt x="0" y="225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5" name="Freeform 73">
            <a:extLst>
              <a:ext uri="{FF2B5EF4-FFF2-40B4-BE49-F238E27FC236}">
                <a16:creationId xmlns:a16="http://schemas.microsoft.com/office/drawing/2014/main" id="{790F9E14-3B4F-A430-AAE6-3A3AEC871288}"/>
              </a:ext>
            </a:extLst>
          </p:cNvPr>
          <p:cNvSpPr>
            <a:spLocks/>
          </p:cNvSpPr>
          <p:nvPr/>
        </p:nvSpPr>
        <p:spPr bwMode="auto">
          <a:xfrm>
            <a:off x="7100248" y="4074909"/>
            <a:ext cx="2168988" cy="2084542"/>
          </a:xfrm>
          <a:custGeom>
            <a:avLst/>
            <a:gdLst>
              <a:gd name="T0" fmla="*/ 0 w 466"/>
              <a:gd name="T1" fmla="*/ 225 h 449"/>
              <a:gd name="T2" fmla="*/ 43 w 466"/>
              <a:gd name="T3" fmla="*/ 200 h 449"/>
              <a:gd name="T4" fmla="*/ 36 w 466"/>
              <a:gd name="T5" fmla="*/ 222 h 449"/>
              <a:gd name="T6" fmla="*/ 225 w 466"/>
              <a:gd name="T7" fmla="*/ 222 h 449"/>
              <a:gd name="T8" fmla="*/ 392 w 466"/>
              <a:gd name="T9" fmla="*/ 35 h 449"/>
              <a:gd name="T10" fmla="*/ 351 w 466"/>
              <a:gd name="T11" fmla="*/ 35 h 449"/>
              <a:gd name="T12" fmla="*/ 403 w 466"/>
              <a:gd name="T13" fmla="*/ 0 h 449"/>
              <a:gd name="T14" fmla="*/ 443 w 466"/>
              <a:gd name="T15" fmla="*/ 35 h 449"/>
              <a:gd name="T16" fmla="*/ 402 w 466"/>
              <a:gd name="T17" fmla="*/ 35 h 449"/>
              <a:gd name="T18" fmla="*/ 230 w 466"/>
              <a:gd name="T19" fmla="*/ 222 h 449"/>
              <a:gd name="T20" fmla="*/ 420 w 466"/>
              <a:gd name="T21" fmla="*/ 221 h 449"/>
              <a:gd name="T22" fmla="*/ 466 w 466"/>
              <a:gd name="T23" fmla="*/ 199 h 449"/>
              <a:gd name="T24" fmla="*/ 450 w 466"/>
              <a:gd name="T25" fmla="*/ 224 h 449"/>
              <a:gd name="T26" fmla="*/ 363 w 466"/>
              <a:gd name="T27" fmla="*/ 249 h 449"/>
              <a:gd name="T28" fmla="*/ 409 w 466"/>
              <a:gd name="T29" fmla="*/ 227 h 449"/>
              <a:gd name="T30" fmla="*/ 224 w 466"/>
              <a:gd name="T31" fmla="*/ 227 h 449"/>
              <a:gd name="T32" fmla="*/ 51 w 466"/>
              <a:gd name="T33" fmla="*/ 414 h 449"/>
              <a:gd name="T34" fmla="*/ 55 w 466"/>
              <a:gd name="T35" fmla="*/ 414 h 449"/>
              <a:gd name="T36" fmla="*/ 45 w 466"/>
              <a:gd name="T37" fmla="*/ 449 h 449"/>
              <a:gd name="T38" fmla="*/ 47 w 466"/>
              <a:gd name="T39" fmla="*/ 414 h 449"/>
              <a:gd name="T40" fmla="*/ 51 w 466"/>
              <a:gd name="T41" fmla="*/ 414 h 449"/>
              <a:gd name="T42" fmla="*/ 219 w 466"/>
              <a:gd name="T43" fmla="*/ 227 h 449"/>
              <a:gd name="T44" fmla="*/ 34 w 466"/>
              <a:gd name="T45" fmla="*/ 227 h 449"/>
              <a:gd name="T46" fmla="*/ 26 w 466"/>
              <a:gd name="T47" fmla="*/ 250 h 449"/>
              <a:gd name="T48" fmla="*/ 0 w 466"/>
              <a:gd name="T49" fmla="*/ 225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6" h="449">
                <a:moveTo>
                  <a:pt x="0" y="225"/>
                </a:moveTo>
                <a:cubicBezTo>
                  <a:pt x="13" y="216"/>
                  <a:pt x="28" y="208"/>
                  <a:pt x="43" y="200"/>
                </a:cubicBezTo>
                <a:cubicBezTo>
                  <a:pt x="41" y="207"/>
                  <a:pt x="38" y="215"/>
                  <a:pt x="36" y="222"/>
                </a:cubicBezTo>
                <a:cubicBezTo>
                  <a:pt x="99" y="222"/>
                  <a:pt x="162" y="222"/>
                  <a:pt x="225" y="222"/>
                </a:cubicBezTo>
                <a:cubicBezTo>
                  <a:pt x="299" y="159"/>
                  <a:pt x="372" y="97"/>
                  <a:pt x="392" y="35"/>
                </a:cubicBezTo>
                <a:cubicBezTo>
                  <a:pt x="378" y="35"/>
                  <a:pt x="364" y="35"/>
                  <a:pt x="351" y="35"/>
                </a:cubicBezTo>
                <a:cubicBezTo>
                  <a:pt x="369" y="23"/>
                  <a:pt x="386" y="12"/>
                  <a:pt x="403" y="0"/>
                </a:cubicBezTo>
                <a:cubicBezTo>
                  <a:pt x="420" y="12"/>
                  <a:pt x="433" y="23"/>
                  <a:pt x="443" y="35"/>
                </a:cubicBezTo>
                <a:cubicBezTo>
                  <a:pt x="429" y="35"/>
                  <a:pt x="416" y="35"/>
                  <a:pt x="402" y="35"/>
                </a:cubicBezTo>
                <a:cubicBezTo>
                  <a:pt x="380" y="97"/>
                  <a:pt x="305" y="159"/>
                  <a:pt x="230" y="222"/>
                </a:cubicBezTo>
                <a:cubicBezTo>
                  <a:pt x="293" y="222"/>
                  <a:pt x="357" y="221"/>
                  <a:pt x="420" y="221"/>
                </a:cubicBezTo>
                <a:cubicBezTo>
                  <a:pt x="435" y="214"/>
                  <a:pt x="450" y="206"/>
                  <a:pt x="466" y="199"/>
                </a:cubicBezTo>
                <a:cubicBezTo>
                  <a:pt x="462" y="207"/>
                  <a:pt x="456" y="216"/>
                  <a:pt x="450" y="224"/>
                </a:cubicBezTo>
                <a:cubicBezTo>
                  <a:pt x="420" y="232"/>
                  <a:pt x="391" y="241"/>
                  <a:pt x="363" y="249"/>
                </a:cubicBezTo>
                <a:cubicBezTo>
                  <a:pt x="379" y="242"/>
                  <a:pt x="394" y="234"/>
                  <a:pt x="409" y="227"/>
                </a:cubicBezTo>
                <a:cubicBezTo>
                  <a:pt x="347" y="227"/>
                  <a:pt x="285" y="227"/>
                  <a:pt x="224" y="227"/>
                </a:cubicBezTo>
                <a:cubicBezTo>
                  <a:pt x="148" y="289"/>
                  <a:pt x="74" y="351"/>
                  <a:pt x="51" y="414"/>
                </a:cubicBezTo>
                <a:cubicBezTo>
                  <a:pt x="53" y="414"/>
                  <a:pt x="54" y="414"/>
                  <a:pt x="55" y="414"/>
                </a:cubicBezTo>
                <a:cubicBezTo>
                  <a:pt x="48" y="425"/>
                  <a:pt x="45" y="437"/>
                  <a:pt x="45" y="449"/>
                </a:cubicBezTo>
                <a:cubicBezTo>
                  <a:pt x="45" y="437"/>
                  <a:pt x="46" y="425"/>
                  <a:pt x="47" y="414"/>
                </a:cubicBezTo>
                <a:cubicBezTo>
                  <a:pt x="48" y="414"/>
                  <a:pt x="49" y="414"/>
                  <a:pt x="51" y="414"/>
                </a:cubicBezTo>
                <a:cubicBezTo>
                  <a:pt x="71" y="351"/>
                  <a:pt x="145" y="289"/>
                  <a:pt x="219" y="227"/>
                </a:cubicBezTo>
                <a:cubicBezTo>
                  <a:pt x="157" y="227"/>
                  <a:pt x="95" y="227"/>
                  <a:pt x="34" y="227"/>
                </a:cubicBezTo>
                <a:cubicBezTo>
                  <a:pt x="31" y="235"/>
                  <a:pt x="29" y="242"/>
                  <a:pt x="26" y="250"/>
                </a:cubicBezTo>
                <a:cubicBezTo>
                  <a:pt x="18" y="241"/>
                  <a:pt x="10" y="233"/>
                  <a:pt x="0" y="225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7" name="Freeform 75">
            <a:extLst>
              <a:ext uri="{FF2B5EF4-FFF2-40B4-BE49-F238E27FC236}">
                <a16:creationId xmlns:a16="http://schemas.microsoft.com/office/drawing/2014/main" id="{E136DA4D-C282-EADE-295F-FDD06207F696}"/>
              </a:ext>
            </a:extLst>
          </p:cNvPr>
          <p:cNvSpPr>
            <a:spLocks/>
          </p:cNvSpPr>
          <p:nvPr/>
        </p:nvSpPr>
        <p:spPr bwMode="auto">
          <a:xfrm>
            <a:off x="815248" y="4077927"/>
            <a:ext cx="2266770" cy="2088984"/>
          </a:xfrm>
          <a:custGeom>
            <a:avLst/>
            <a:gdLst>
              <a:gd name="T0" fmla="*/ 0 w 487"/>
              <a:gd name="T1" fmla="*/ 225 h 449"/>
              <a:gd name="T2" fmla="*/ 73 w 487"/>
              <a:gd name="T3" fmla="*/ 178 h 449"/>
              <a:gd name="T4" fmla="*/ 59 w 487"/>
              <a:gd name="T5" fmla="*/ 210 h 449"/>
              <a:gd name="T6" fmla="*/ 226 w 487"/>
              <a:gd name="T7" fmla="*/ 210 h 449"/>
              <a:gd name="T8" fmla="*/ 365 w 487"/>
              <a:gd name="T9" fmla="*/ 53 h 449"/>
              <a:gd name="T10" fmla="*/ 308 w 487"/>
              <a:gd name="T11" fmla="*/ 53 h 449"/>
              <a:gd name="T12" fmla="*/ 403 w 487"/>
              <a:gd name="T13" fmla="*/ 0 h 449"/>
              <a:gd name="T14" fmla="*/ 472 w 487"/>
              <a:gd name="T15" fmla="*/ 53 h 449"/>
              <a:gd name="T16" fmla="*/ 415 w 487"/>
              <a:gd name="T17" fmla="*/ 53 h 449"/>
              <a:gd name="T18" fmla="*/ 257 w 487"/>
              <a:gd name="T19" fmla="*/ 210 h 449"/>
              <a:gd name="T20" fmla="*/ 424 w 487"/>
              <a:gd name="T21" fmla="*/ 210 h 449"/>
              <a:gd name="T22" fmla="*/ 487 w 487"/>
              <a:gd name="T23" fmla="*/ 177 h 449"/>
              <a:gd name="T24" fmla="*/ 450 w 487"/>
              <a:gd name="T25" fmla="*/ 224 h 449"/>
              <a:gd name="T26" fmla="*/ 306 w 487"/>
              <a:gd name="T27" fmla="*/ 271 h 449"/>
              <a:gd name="T28" fmla="*/ 369 w 487"/>
              <a:gd name="T29" fmla="*/ 238 h 449"/>
              <a:gd name="T30" fmla="*/ 221 w 487"/>
              <a:gd name="T31" fmla="*/ 238 h 449"/>
              <a:gd name="T32" fmla="*/ 62 w 487"/>
              <a:gd name="T33" fmla="*/ 396 h 449"/>
              <a:gd name="T34" fmla="*/ 70 w 487"/>
              <a:gd name="T35" fmla="*/ 395 h 449"/>
              <a:gd name="T36" fmla="*/ 45 w 487"/>
              <a:gd name="T37" fmla="*/ 449 h 449"/>
              <a:gd name="T38" fmla="*/ 48 w 487"/>
              <a:gd name="T39" fmla="*/ 396 h 449"/>
              <a:gd name="T40" fmla="*/ 56 w 487"/>
              <a:gd name="T41" fmla="*/ 396 h 449"/>
              <a:gd name="T42" fmla="*/ 194 w 487"/>
              <a:gd name="T43" fmla="*/ 239 h 449"/>
              <a:gd name="T44" fmla="*/ 47 w 487"/>
              <a:gd name="T45" fmla="*/ 239 h 449"/>
              <a:gd name="T46" fmla="*/ 34 w 487"/>
              <a:gd name="T47" fmla="*/ 271 h 449"/>
              <a:gd name="T48" fmla="*/ 0 w 487"/>
              <a:gd name="T49" fmla="*/ 225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7" h="449">
                <a:moveTo>
                  <a:pt x="0" y="225"/>
                </a:moveTo>
                <a:cubicBezTo>
                  <a:pt x="21" y="209"/>
                  <a:pt x="45" y="194"/>
                  <a:pt x="73" y="178"/>
                </a:cubicBezTo>
                <a:cubicBezTo>
                  <a:pt x="68" y="189"/>
                  <a:pt x="64" y="200"/>
                  <a:pt x="59" y="210"/>
                </a:cubicBezTo>
                <a:cubicBezTo>
                  <a:pt x="115" y="210"/>
                  <a:pt x="171" y="210"/>
                  <a:pt x="226" y="210"/>
                </a:cubicBezTo>
                <a:cubicBezTo>
                  <a:pt x="286" y="158"/>
                  <a:pt x="342" y="105"/>
                  <a:pt x="365" y="53"/>
                </a:cubicBezTo>
                <a:cubicBezTo>
                  <a:pt x="346" y="53"/>
                  <a:pt x="327" y="53"/>
                  <a:pt x="308" y="53"/>
                </a:cubicBezTo>
                <a:cubicBezTo>
                  <a:pt x="340" y="35"/>
                  <a:pt x="372" y="18"/>
                  <a:pt x="403" y="0"/>
                </a:cubicBezTo>
                <a:cubicBezTo>
                  <a:pt x="434" y="18"/>
                  <a:pt x="457" y="35"/>
                  <a:pt x="472" y="53"/>
                </a:cubicBezTo>
                <a:cubicBezTo>
                  <a:pt x="453" y="53"/>
                  <a:pt x="434" y="53"/>
                  <a:pt x="415" y="53"/>
                </a:cubicBezTo>
                <a:cubicBezTo>
                  <a:pt x="385" y="105"/>
                  <a:pt x="322" y="158"/>
                  <a:pt x="257" y="210"/>
                </a:cubicBezTo>
                <a:cubicBezTo>
                  <a:pt x="312" y="210"/>
                  <a:pt x="368" y="210"/>
                  <a:pt x="424" y="210"/>
                </a:cubicBezTo>
                <a:cubicBezTo>
                  <a:pt x="445" y="199"/>
                  <a:pt x="466" y="188"/>
                  <a:pt x="487" y="177"/>
                </a:cubicBezTo>
                <a:cubicBezTo>
                  <a:pt x="479" y="193"/>
                  <a:pt x="466" y="208"/>
                  <a:pt x="450" y="224"/>
                </a:cubicBezTo>
                <a:cubicBezTo>
                  <a:pt x="398" y="239"/>
                  <a:pt x="350" y="255"/>
                  <a:pt x="306" y="271"/>
                </a:cubicBezTo>
                <a:cubicBezTo>
                  <a:pt x="327" y="260"/>
                  <a:pt x="348" y="249"/>
                  <a:pt x="369" y="238"/>
                </a:cubicBezTo>
                <a:cubicBezTo>
                  <a:pt x="319" y="238"/>
                  <a:pt x="270" y="238"/>
                  <a:pt x="221" y="238"/>
                </a:cubicBezTo>
                <a:cubicBezTo>
                  <a:pt x="155" y="291"/>
                  <a:pt x="92" y="343"/>
                  <a:pt x="62" y="396"/>
                </a:cubicBezTo>
                <a:cubicBezTo>
                  <a:pt x="65" y="396"/>
                  <a:pt x="68" y="396"/>
                  <a:pt x="70" y="395"/>
                </a:cubicBezTo>
                <a:cubicBezTo>
                  <a:pt x="54" y="413"/>
                  <a:pt x="45" y="431"/>
                  <a:pt x="45" y="449"/>
                </a:cubicBezTo>
                <a:cubicBezTo>
                  <a:pt x="45" y="431"/>
                  <a:pt x="46" y="413"/>
                  <a:pt x="48" y="396"/>
                </a:cubicBezTo>
                <a:cubicBezTo>
                  <a:pt x="51" y="396"/>
                  <a:pt x="53" y="396"/>
                  <a:pt x="56" y="396"/>
                </a:cubicBezTo>
                <a:cubicBezTo>
                  <a:pt x="79" y="343"/>
                  <a:pt x="135" y="291"/>
                  <a:pt x="194" y="239"/>
                </a:cubicBezTo>
                <a:cubicBezTo>
                  <a:pt x="145" y="239"/>
                  <a:pt x="96" y="239"/>
                  <a:pt x="47" y="239"/>
                </a:cubicBezTo>
                <a:cubicBezTo>
                  <a:pt x="42" y="250"/>
                  <a:pt x="38" y="260"/>
                  <a:pt x="34" y="271"/>
                </a:cubicBezTo>
                <a:cubicBezTo>
                  <a:pt x="26" y="256"/>
                  <a:pt x="15" y="240"/>
                  <a:pt x="0" y="225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0264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A4BB2-B3B4-3E08-D81E-6D9DCFED5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2209567C-E9E6-8149-73E5-E2404A4E8BB6}"/>
              </a:ext>
            </a:extLst>
          </p:cNvPr>
          <p:cNvSpPr txBox="1"/>
          <p:nvPr/>
        </p:nvSpPr>
        <p:spPr>
          <a:xfrm>
            <a:off x="4052768" y="211844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ゆがみ十字矢印</a:t>
            </a:r>
          </a:p>
        </p:txBody>
      </p:sp>
      <p:sp>
        <p:nvSpPr>
          <p:cNvPr id="1121" name="Freeform 89">
            <a:extLst>
              <a:ext uri="{FF2B5EF4-FFF2-40B4-BE49-F238E27FC236}">
                <a16:creationId xmlns:a16="http://schemas.microsoft.com/office/drawing/2014/main" id="{6DDA41A7-4B10-02AE-A686-07F0B295BA3A}"/>
              </a:ext>
            </a:extLst>
          </p:cNvPr>
          <p:cNvSpPr>
            <a:spLocks/>
          </p:cNvSpPr>
          <p:nvPr/>
        </p:nvSpPr>
        <p:spPr bwMode="auto">
          <a:xfrm>
            <a:off x="910688" y="862037"/>
            <a:ext cx="2125220" cy="2297044"/>
          </a:xfrm>
          <a:custGeom>
            <a:avLst/>
            <a:gdLst>
              <a:gd name="T0" fmla="*/ 0 w 449"/>
              <a:gd name="T1" fmla="*/ 373 h 485"/>
              <a:gd name="T2" fmla="*/ 45 w 449"/>
              <a:gd name="T3" fmla="*/ 290 h 485"/>
              <a:gd name="T4" fmla="*/ 73 w 449"/>
              <a:gd name="T5" fmla="*/ 303 h 485"/>
              <a:gd name="T6" fmla="*/ 162 w 449"/>
              <a:gd name="T7" fmla="*/ 248 h 485"/>
              <a:gd name="T8" fmla="*/ 146 w 449"/>
              <a:gd name="T9" fmla="*/ 198 h 485"/>
              <a:gd name="T10" fmla="*/ 68 w 449"/>
              <a:gd name="T11" fmla="*/ 259 h 485"/>
              <a:gd name="T12" fmla="*/ 223 w 449"/>
              <a:gd name="T13" fmla="*/ 37 h 485"/>
              <a:gd name="T14" fmla="*/ 381 w 449"/>
              <a:gd name="T15" fmla="*/ 16 h 485"/>
              <a:gd name="T16" fmla="*/ 302 w 449"/>
              <a:gd name="T17" fmla="*/ 77 h 485"/>
              <a:gd name="T18" fmla="*/ 286 w 449"/>
              <a:gd name="T19" fmla="*/ 172 h 485"/>
              <a:gd name="T20" fmla="*/ 376 w 449"/>
              <a:gd name="T21" fmla="*/ 117 h 485"/>
              <a:gd name="T22" fmla="*/ 403 w 449"/>
              <a:gd name="T23" fmla="*/ 30 h 485"/>
              <a:gd name="T24" fmla="*/ 449 w 449"/>
              <a:gd name="T25" fmla="*/ 148 h 485"/>
              <a:gd name="T26" fmla="*/ 293 w 449"/>
              <a:gd name="T27" fmla="*/ 343 h 485"/>
              <a:gd name="T28" fmla="*/ 320 w 449"/>
              <a:gd name="T29" fmla="*/ 274 h 485"/>
              <a:gd name="T30" fmla="*/ 264 w 449"/>
              <a:gd name="T31" fmla="*/ 296 h 485"/>
              <a:gd name="T32" fmla="*/ 247 w 449"/>
              <a:gd name="T33" fmla="*/ 379 h 485"/>
              <a:gd name="T34" fmla="*/ 270 w 449"/>
              <a:gd name="T35" fmla="*/ 374 h 485"/>
              <a:gd name="T36" fmla="*/ 224 w 449"/>
              <a:gd name="T37" fmla="*/ 485 h 485"/>
              <a:gd name="T38" fmla="*/ 179 w 449"/>
              <a:gd name="T39" fmla="*/ 395 h 485"/>
              <a:gd name="T40" fmla="*/ 202 w 449"/>
              <a:gd name="T41" fmla="*/ 389 h 485"/>
              <a:gd name="T42" fmla="*/ 185 w 449"/>
              <a:gd name="T43" fmla="*/ 327 h 485"/>
              <a:gd name="T44" fmla="*/ 129 w 449"/>
              <a:gd name="T45" fmla="*/ 349 h 485"/>
              <a:gd name="T46" fmla="*/ 157 w 449"/>
              <a:gd name="T47" fmla="*/ 381 h 485"/>
              <a:gd name="T48" fmla="*/ 0 w 449"/>
              <a:gd name="T49" fmla="*/ 373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9" h="485">
                <a:moveTo>
                  <a:pt x="0" y="373"/>
                </a:moveTo>
                <a:cubicBezTo>
                  <a:pt x="0" y="356"/>
                  <a:pt x="15" y="332"/>
                  <a:pt x="45" y="290"/>
                </a:cubicBezTo>
                <a:cubicBezTo>
                  <a:pt x="55" y="293"/>
                  <a:pt x="64" y="298"/>
                  <a:pt x="73" y="303"/>
                </a:cubicBezTo>
                <a:cubicBezTo>
                  <a:pt x="103" y="285"/>
                  <a:pt x="133" y="267"/>
                  <a:pt x="162" y="248"/>
                </a:cubicBezTo>
                <a:cubicBezTo>
                  <a:pt x="157" y="231"/>
                  <a:pt x="151" y="214"/>
                  <a:pt x="146" y="198"/>
                </a:cubicBezTo>
                <a:cubicBezTo>
                  <a:pt x="120" y="219"/>
                  <a:pt x="94" y="239"/>
                  <a:pt x="68" y="259"/>
                </a:cubicBezTo>
                <a:cubicBezTo>
                  <a:pt x="104" y="209"/>
                  <a:pt x="156" y="138"/>
                  <a:pt x="223" y="37"/>
                </a:cubicBezTo>
                <a:cubicBezTo>
                  <a:pt x="291" y="3"/>
                  <a:pt x="343" y="0"/>
                  <a:pt x="381" y="16"/>
                </a:cubicBezTo>
                <a:cubicBezTo>
                  <a:pt x="354" y="36"/>
                  <a:pt x="328" y="57"/>
                  <a:pt x="302" y="77"/>
                </a:cubicBezTo>
                <a:cubicBezTo>
                  <a:pt x="297" y="110"/>
                  <a:pt x="292" y="141"/>
                  <a:pt x="286" y="172"/>
                </a:cubicBezTo>
                <a:cubicBezTo>
                  <a:pt x="316" y="154"/>
                  <a:pt x="346" y="136"/>
                  <a:pt x="376" y="117"/>
                </a:cubicBezTo>
                <a:cubicBezTo>
                  <a:pt x="385" y="89"/>
                  <a:pt x="394" y="60"/>
                  <a:pt x="403" y="30"/>
                </a:cubicBezTo>
                <a:cubicBezTo>
                  <a:pt x="434" y="55"/>
                  <a:pt x="449" y="97"/>
                  <a:pt x="449" y="148"/>
                </a:cubicBezTo>
                <a:cubicBezTo>
                  <a:pt x="382" y="232"/>
                  <a:pt x="330" y="294"/>
                  <a:pt x="293" y="343"/>
                </a:cubicBezTo>
                <a:cubicBezTo>
                  <a:pt x="302" y="321"/>
                  <a:pt x="311" y="298"/>
                  <a:pt x="320" y="274"/>
                </a:cubicBezTo>
                <a:cubicBezTo>
                  <a:pt x="301" y="281"/>
                  <a:pt x="282" y="289"/>
                  <a:pt x="264" y="296"/>
                </a:cubicBezTo>
                <a:cubicBezTo>
                  <a:pt x="258" y="325"/>
                  <a:pt x="253" y="352"/>
                  <a:pt x="247" y="379"/>
                </a:cubicBezTo>
                <a:cubicBezTo>
                  <a:pt x="255" y="377"/>
                  <a:pt x="262" y="376"/>
                  <a:pt x="270" y="374"/>
                </a:cubicBezTo>
                <a:cubicBezTo>
                  <a:pt x="240" y="418"/>
                  <a:pt x="224" y="452"/>
                  <a:pt x="224" y="485"/>
                </a:cubicBezTo>
                <a:cubicBezTo>
                  <a:pt x="224" y="452"/>
                  <a:pt x="209" y="418"/>
                  <a:pt x="179" y="395"/>
                </a:cubicBezTo>
                <a:cubicBezTo>
                  <a:pt x="187" y="393"/>
                  <a:pt x="194" y="391"/>
                  <a:pt x="202" y="389"/>
                </a:cubicBezTo>
                <a:cubicBezTo>
                  <a:pt x="196" y="368"/>
                  <a:pt x="191" y="347"/>
                  <a:pt x="185" y="327"/>
                </a:cubicBezTo>
                <a:cubicBezTo>
                  <a:pt x="167" y="334"/>
                  <a:pt x="148" y="341"/>
                  <a:pt x="129" y="349"/>
                </a:cubicBezTo>
                <a:cubicBezTo>
                  <a:pt x="138" y="358"/>
                  <a:pt x="147" y="369"/>
                  <a:pt x="157" y="381"/>
                </a:cubicBezTo>
                <a:cubicBezTo>
                  <a:pt x="120" y="362"/>
                  <a:pt x="68" y="356"/>
                  <a:pt x="0" y="373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4" name="Freeform 92">
            <a:extLst>
              <a:ext uri="{FF2B5EF4-FFF2-40B4-BE49-F238E27FC236}">
                <a16:creationId xmlns:a16="http://schemas.microsoft.com/office/drawing/2014/main" id="{1C753C95-BBE9-B818-EB8E-2F7D8B907086}"/>
              </a:ext>
            </a:extLst>
          </p:cNvPr>
          <p:cNvSpPr>
            <a:spLocks/>
          </p:cNvSpPr>
          <p:nvPr/>
        </p:nvSpPr>
        <p:spPr bwMode="auto">
          <a:xfrm>
            <a:off x="3952726" y="724802"/>
            <a:ext cx="2283482" cy="2545742"/>
          </a:xfrm>
          <a:custGeom>
            <a:avLst/>
            <a:gdLst>
              <a:gd name="T0" fmla="*/ 17 w 483"/>
              <a:gd name="T1" fmla="*/ 426 h 538"/>
              <a:gd name="T2" fmla="*/ 5 w 483"/>
              <a:gd name="T3" fmla="*/ 384 h 538"/>
              <a:gd name="T4" fmla="*/ 60 w 483"/>
              <a:gd name="T5" fmla="*/ 389 h 538"/>
              <a:gd name="T6" fmla="*/ 213 w 483"/>
              <a:gd name="T7" fmla="*/ 304 h 538"/>
              <a:gd name="T8" fmla="*/ 196 w 483"/>
              <a:gd name="T9" fmla="*/ 190 h 538"/>
              <a:gd name="T10" fmla="*/ 67 w 483"/>
              <a:gd name="T11" fmla="*/ 302 h 538"/>
              <a:gd name="T12" fmla="*/ 240 w 483"/>
              <a:gd name="T13" fmla="*/ 90 h 538"/>
              <a:gd name="T14" fmla="*/ 415 w 483"/>
              <a:gd name="T15" fmla="*/ 0 h 538"/>
              <a:gd name="T16" fmla="*/ 285 w 483"/>
              <a:gd name="T17" fmla="*/ 113 h 538"/>
              <a:gd name="T18" fmla="*/ 270 w 483"/>
              <a:gd name="T19" fmla="*/ 272 h 538"/>
              <a:gd name="T20" fmla="*/ 423 w 483"/>
              <a:gd name="T21" fmla="*/ 186 h 538"/>
              <a:gd name="T22" fmla="*/ 478 w 483"/>
              <a:gd name="T23" fmla="*/ 41 h 538"/>
              <a:gd name="T24" fmla="*/ 466 w 483"/>
              <a:gd name="T25" fmla="*/ 201 h 538"/>
              <a:gd name="T26" fmla="*/ 331 w 483"/>
              <a:gd name="T27" fmla="*/ 390 h 538"/>
              <a:gd name="T28" fmla="*/ 386 w 483"/>
              <a:gd name="T29" fmla="*/ 275 h 538"/>
              <a:gd name="T30" fmla="*/ 264 w 483"/>
              <a:gd name="T31" fmla="*/ 329 h 538"/>
              <a:gd name="T32" fmla="*/ 248 w 483"/>
              <a:gd name="T33" fmla="*/ 476 h 538"/>
              <a:gd name="T34" fmla="*/ 269 w 483"/>
              <a:gd name="T35" fmla="*/ 473 h 538"/>
              <a:gd name="T36" fmla="*/ 241 w 483"/>
              <a:gd name="T37" fmla="*/ 538 h 538"/>
              <a:gd name="T38" fmla="*/ 214 w 483"/>
              <a:gd name="T39" fmla="*/ 481 h 538"/>
              <a:gd name="T40" fmla="*/ 234 w 483"/>
              <a:gd name="T41" fmla="*/ 478 h 538"/>
              <a:gd name="T42" fmla="*/ 219 w 483"/>
              <a:gd name="T43" fmla="*/ 350 h 538"/>
              <a:gd name="T44" fmla="*/ 97 w 483"/>
              <a:gd name="T45" fmla="*/ 404 h 538"/>
              <a:gd name="T46" fmla="*/ 152 w 483"/>
              <a:gd name="T47" fmla="*/ 440 h 538"/>
              <a:gd name="T48" fmla="*/ 17 w 483"/>
              <a:gd name="T49" fmla="*/ 426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3" h="538">
                <a:moveTo>
                  <a:pt x="17" y="426"/>
                </a:moveTo>
                <a:cubicBezTo>
                  <a:pt x="4" y="416"/>
                  <a:pt x="0" y="404"/>
                  <a:pt x="5" y="384"/>
                </a:cubicBezTo>
                <a:cubicBezTo>
                  <a:pt x="23" y="383"/>
                  <a:pt x="41" y="385"/>
                  <a:pt x="60" y="389"/>
                </a:cubicBezTo>
                <a:cubicBezTo>
                  <a:pt x="111" y="361"/>
                  <a:pt x="162" y="333"/>
                  <a:pt x="213" y="304"/>
                </a:cubicBezTo>
                <a:cubicBezTo>
                  <a:pt x="207" y="264"/>
                  <a:pt x="202" y="226"/>
                  <a:pt x="196" y="190"/>
                </a:cubicBezTo>
                <a:cubicBezTo>
                  <a:pt x="153" y="227"/>
                  <a:pt x="110" y="265"/>
                  <a:pt x="67" y="302"/>
                </a:cubicBezTo>
                <a:cubicBezTo>
                  <a:pt x="115" y="247"/>
                  <a:pt x="173" y="178"/>
                  <a:pt x="240" y="90"/>
                </a:cubicBezTo>
                <a:cubicBezTo>
                  <a:pt x="308" y="43"/>
                  <a:pt x="366" y="15"/>
                  <a:pt x="415" y="0"/>
                </a:cubicBezTo>
                <a:cubicBezTo>
                  <a:pt x="372" y="38"/>
                  <a:pt x="329" y="75"/>
                  <a:pt x="285" y="113"/>
                </a:cubicBezTo>
                <a:cubicBezTo>
                  <a:pt x="280" y="167"/>
                  <a:pt x="275" y="221"/>
                  <a:pt x="270" y="272"/>
                </a:cubicBezTo>
                <a:cubicBezTo>
                  <a:pt x="321" y="244"/>
                  <a:pt x="372" y="215"/>
                  <a:pt x="423" y="186"/>
                </a:cubicBezTo>
                <a:cubicBezTo>
                  <a:pt x="441" y="141"/>
                  <a:pt x="460" y="92"/>
                  <a:pt x="478" y="41"/>
                </a:cubicBezTo>
                <a:cubicBezTo>
                  <a:pt x="483" y="88"/>
                  <a:pt x="479" y="144"/>
                  <a:pt x="466" y="201"/>
                </a:cubicBezTo>
                <a:cubicBezTo>
                  <a:pt x="412" y="278"/>
                  <a:pt x="367" y="339"/>
                  <a:pt x="331" y="390"/>
                </a:cubicBezTo>
                <a:cubicBezTo>
                  <a:pt x="350" y="355"/>
                  <a:pt x="368" y="316"/>
                  <a:pt x="386" y="275"/>
                </a:cubicBezTo>
                <a:cubicBezTo>
                  <a:pt x="345" y="293"/>
                  <a:pt x="305" y="311"/>
                  <a:pt x="264" y="329"/>
                </a:cubicBezTo>
                <a:cubicBezTo>
                  <a:pt x="259" y="380"/>
                  <a:pt x="254" y="429"/>
                  <a:pt x="248" y="476"/>
                </a:cubicBezTo>
                <a:cubicBezTo>
                  <a:pt x="255" y="475"/>
                  <a:pt x="262" y="474"/>
                  <a:pt x="269" y="473"/>
                </a:cubicBezTo>
                <a:cubicBezTo>
                  <a:pt x="251" y="497"/>
                  <a:pt x="241" y="518"/>
                  <a:pt x="241" y="538"/>
                </a:cubicBezTo>
                <a:cubicBezTo>
                  <a:pt x="241" y="518"/>
                  <a:pt x="232" y="497"/>
                  <a:pt x="214" y="481"/>
                </a:cubicBezTo>
                <a:cubicBezTo>
                  <a:pt x="221" y="480"/>
                  <a:pt x="228" y="479"/>
                  <a:pt x="234" y="478"/>
                </a:cubicBezTo>
                <a:cubicBezTo>
                  <a:pt x="229" y="434"/>
                  <a:pt x="224" y="391"/>
                  <a:pt x="219" y="350"/>
                </a:cubicBezTo>
                <a:cubicBezTo>
                  <a:pt x="178" y="368"/>
                  <a:pt x="138" y="386"/>
                  <a:pt x="97" y="404"/>
                </a:cubicBezTo>
                <a:cubicBezTo>
                  <a:pt x="116" y="413"/>
                  <a:pt x="134" y="425"/>
                  <a:pt x="152" y="440"/>
                </a:cubicBezTo>
                <a:cubicBezTo>
                  <a:pt x="116" y="423"/>
                  <a:pt x="71" y="416"/>
                  <a:pt x="17" y="426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5" name="Freeform 93">
            <a:extLst>
              <a:ext uri="{FF2B5EF4-FFF2-40B4-BE49-F238E27FC236}">
                <a16:creationId xmlns:a16="http://schemas.microsoft.com/office/drawing/2014/main" id="{A0F4F79B-E66C-3101-F7DE-041DB9A57127}"/>
              </a:ext>
            </a:extLst>
          </p:cNvPr>
          <p:cNvSpPr>
            <a:spLocks/>
          </p:cNvSpPr>
          <p:nvPr/>
        </p:nvSpPr>
        <p:spPr bwMode="auto">
          <a:xfrm>
            <a:off x="7063083" y="848469"/>
            <a:ext cx="2143306" cy="2310612"/>
          </a:xfrm>
          <a:custGeom>
            <a:avLst/>
            <a:gdLst>
              <a:gd name="T0" fmla="*/ 2 w 453"/>
              <a:gd name="T1" fmla="*/ 376 h 488"/>
              <a:gd name="T2" fmla="*/ 13 w 453"/>
              <a:gd name="T3" fmla="*/ 334 h 488"/>
              <a:gd name="T4" fmla="*/ 48 w 453"/>
              <a:gd name="T5" fmla="*/ 340 h 488"/>
              <a:gd name="T6" fmla="*/ 203 w 453"/>
              <a:gd name="T7" fmla="*/ 256 h 488"/>
              <a:gd name="T8" fmla="*/ 189 w 453"/>
              <a:gd name="T9" fmla="*/ 132 h 488"/>
              <a:gd name="T10" fmla="*/ 108 w 453"/>
              <a:gd name="T11" fmla="*/ 203 h 488"/>
              <a:gd name="T12" fmla="*/ 225 w 453"/>
              <a:gd name="T13" fmla="*/ 40 h 488"/>
              <a:gd name="T14" fmla="*/ 343 w 453"/>
              <a:gd name="T15" fmla="*/ 0 h 488"/>
              <a:gd name="T16" fmla="*/ 261 w 453"/>
              <a:gd name="T17" fmla="*/ 70 h 488"/>
              <a:gd name="T18" fmla="*/ 249 w 453"/>
              <a:gd name="T19" fmla="*/ 231 h 488"/>
              <a:gd name="T20" fmla="*/ 404 w 453"/>
              <a:gd name="T21" fmla="*/ 145 h 488"/>
              <a:gd name="T22" fmla="*/ 438 w 453"/>
              <a:gd name="T23" fmla="*/ 57 h 488"/>
              <a:gd name="T24" fmla="*/ 451 w 453"/>
              <a:gd name="T25" fmla="*/ 151 h 488"/>
              <a:gd name="T26" fmla="*/ 340 w 453"/>
              <a:gd name="T27" fmla="*/ 292 h 488"/>
              <a:gd name="T28" fmla="*/ 374 w 453"/>
              <a:gd name="T29" fmla="*/ 217 h 488"/>
              <a:gd name="T30" fmla="*/ 245 w 453"/>
              <a:gd name="T31" fmla="*/ 276 h 488"/>
              <a:gd name="T32" fmla="*/ 232 w 453"/>
              <a:gd name="T33" fmla="*/ 426 h 488"/>
              <a:gd name="T34" fmla="*/ 245 w 453"/>
              <a:gd name="T35" fmla="*/ 424 h 488"/>
              <a:gd name="T36" fmla="*/ 226 w 453"/>
              <a:gd name="T37" fmla="*/ 488 h 488"/>
              <a:gd name="T38" fmla="*/ 207 w 453"/>
              <a:gd name="T39" fmla="*/ 430 h 488"/>
              <a:gd name="T40" fmla="*/ 220 w 453"/>
              <a:gd name="T41" fmla="*/ 428 h 488"/>
              <a:gd name="T42" fmla="*/ 207 w 453"/>
              <a:gd name="T43" fmla="*/ 293 h 488"/>
              <a:gd name="T44" fmla="*/ 78 w 453"/>
              <a:gd name="T45" fmla="*/ 352 h 488"/>
              <a:gd name="T46" fmla="*/ 113 w 453"/>
              <a:gd name="T47" fmla="*/ 372 h 488"/>
              <a:gd name="T48" fmla="*/ 2 w 453"/>
              <a:gd name="T49" fmla="*/ 37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3" h="488">
                <a:moveTo>
                  <a:pt x="2" y="376"/>
                </a:moveTo>
                <a:cubicBezTo>
                  <a:pt x="0" y="366"/>
                  <a:pt x="3" y="353"/>
                  <a:pt x="13" y="334"/>
                </a:cubicBezTo>
                <a:cubicBezTo>
                  <a:pt x="25" y="335"/>
                  <a:pt x="36" y="337"/>
                  <a:pt x="48" y="340"/>
                </a:cubicBezTo>
                <a:cubicBezTo>
                  <a:pt x="100" y="312"/>
                  <a:pt x="151" y="284"/>
                  <a:pt x="203" y="256"/>
                </a:cubicBezTo>
                <a:cubicBezTo>
                  <a:pt x="199" y="213"/>
                  <a:pt x="194" y="172"/>
                  <a:pt x="189" y="132"/>
                </a:cubicBezTo>
                <a:cubicBezTo>
                  <a:pt x="162" y="156"/>
                  <a:pt x="135" y="179"/>
                  <a:pt x="108" y="203"/>
                </a:cubicBezTo>
                <a:cubicBezTo>
                  <a:pt x="141" y="159"/>
                  <a:pt x="180" y="106"/>
                  <a:pt x="225" y="40"/>
                </a:cubicBezTo>
                <a:cubicBezTo>
                  <a:pt x="270" y="15"/>
                  <a:pt x="310" y="3"/>
                  <a:pt x="343" y="0"/>
                </a:cubicBezTo>
                <a:cubicBezTo>
                  <a:pt x="315" y="23"/>
                  <a:pt x="288" y="47"/>
                  <a:pt x="261" y="70"/>
                </a:cubicBezTo>
                <a:cubicBezTo>
                  <a:pt x="257" y="125"/>
                  <a:pt x="253" y="178"/>
                  <a:pt x="249" y="231"/>
                </a:cubicBezTo>
                <a:cubicBezTo>
                  <a:pt x="300" y="202"/>
                  <a:pt x="352" y="174"/>
                  <a:pt x="404" y="145"/>
                </a:cubicBezTo>
                <a:cubicBezTo>
                  <a:pt x="416" y="117"/>
                  <a:pt x="427" y="88"/>
                  <a:pt x="438" y="57"/>
                </a:cubicBezTo>
                <a:cubicBezTo>
                  <a:pt x="449" y="84"/>
                  <a:pt x="453" y="116"/>
                  <a:pt x="451" y="151"/>
                </a:cubicBezTo>
                <a:cubicBezTo>
                  <a:pt x="408" y="206"/>
                  <a:pt x="371" y="252"/>
                  <a:pt x="340" y="292"/>
                </a:cubicBezTo>
                <a:cubicBezTo>
                  <a:pt x="351" y="268"/>
                  <a:pt x="363" y="243"/>
                  <a:pt x="374" y="217"/>
                </a:cubicBezTo>
                <a:cubicBezTo>
                  <a:pt x="331" y="237"/>
                  <a:pt x="288" y="256"/>
                  <a:pt x="245" y="276"/>
                </a:cubicBezTo>
                <a:cubicBezTo>
                  <a:pt x="240" y="327"/>
                  <a:pt x="236" y="377"/>
                  <a:pt x="232" y="426"/>
                </a:cubicBezTo>
                <a:cubicBezTo>
                  <a:pt x="236" y="425"/>
                  <a:pt x="240" y="425"/>
                  <a:pt x="245" y="424"/>
                </a:cubicBezTo>
                <a:cubicBezTo>
                  <a:pt x="232" y="447"/>
                  <a:pt x="226" y="468"/>
                  <a:pt x="226" y="488"/>
                </a:cubicBezTo>
                <a:cubicBezTo>
                  <a:pt x="226" y="468"/>
                  <a:pt x="220" y="447"/>
                  <a:pt x="207" y="430"/>
                </a:cubicBezTo>
                <a:cubicBezTo>
                  <a:pt x="212" y="429"/>
                  <a:pt x="216" y="428"/>
                  <a:pt x="220" y="428"/>
                </a:cubicBezTo>
                <a:cubicBezTo>
                  <a:pt x="216" y="381"/>
                  <a:pt x="211" y="337"/>
                  <a:pt x="207" y="293"/>
                </a:cubicBezTo>
                <a:cubicBezTo>
                  <a:pt x="164" y="313"/>
                  <a:pt x="121" y="332"/>
                  <a:pt x="78" y="352"/>
                </a:cubicBezTo>
                <a:cubicBezTo>
                  <a:pt x="90" y="357"/>
                  <a:pt x="101" y="364"/>
                  <a:pt x="113" y="372"/>
                </a:cubicBezTo>
                <a:cubicBezTo>
                  <a:pt x="82" y="365"/>
                  <a:pt x="45" y="366"/>
                  <a:pt x="2" y="37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7" name="Freeform 95">
            <a:extLst>
              <a:ext uri="{FF2B5EF4-FFF2-40B4-BE49-F238E27FC236}">
                <a16:creationId xmlns:a16="http://schemas.microsoft.com/office/drawing/2014/main" id="{133E76E3-FBCA-4706-1716-52F2CED97C10}"/>
              </a:ext>
            </a:extLst>
          </p:cNvPr>
          <p:cNvSpPr>
            <a:spLocks/>
          </p:cNvSpPr>
          <p:nvPr/>
        </p:nvSpPr>
        <p:spPr bwMode="auto">
          <a:xfrm>
            <a:off x="3875306" y="3859223"/>
            <a:ext cx="2343146" cy="2508430"/>
          </a:xfrm>
          <a:custGeom>
            <a:avLst/>
            <a:gdLst>
              <a:gd name="T0" fmla="*/ 6 w 460"/>
              <a:gd name="T1" fmla="*/ 380 h 493"/>
              <a:gd name="T2" fmla="*/ 1 w 460"/>
              <a:gd name="T3" fmla="*/ 360 h 493"/>
              <a:gd name="T4" fmla="*/ 34 w 460"/>
              <a:gd name="T5" fmla="*/ 362 h 493"/>
              <a:gd name="T6" fmla="*/ 222 w 460"/>
              <a:gd name="T7" fmla="*/ 265 h 493"/>
              <a:gd name="T8" fmla="*/ 215 w 460"/>
              <a:gd name="T9" fmla="*/ 92 h 493"/>
              <a:gd name="T10" fmla="*/ 143 w 460"/>
              <a:gd name="T11" fmla="*/ 159 h 493"/>
              <a:gd name="T12" fmla="*/ 229 w 460"/>
              <a:gd name="T13" fmla="*/ 45 h 493"/>
              <a:gd name="T14" fmla="*/ 315 w 460"/>
              <a:gd name="T15" fmla="*/ 0 h 493"/>
              <a:gd name="T16" fmla="*/ 243 w 460"/>
              <a:gd name="T17" fmla="*/ 67 h 493"/>
              <a:gd name="T18" fmla="*/ 238 w 460"/>
              <a:gd name="T19" fmla="*/ 257 h 493"/>
              <a:gd name="T20" fmla="*/ 426 w 460"/>
              <a:gd name="T21" fmla="*/ 159 h 493"/>
              <a:gd name="T22" fmla="*/ 459 w 460"/>
              <a:gd name="T23" fmla="*/ 83 h 493"/>
              <a:gd name="T24" fmla="*/ 455 w 460"/>
              <a:gd name="T25" fmla="*/ 155 h 493"/>
              <a:gd name="T26" fmla="*/ 380 w 460"/>
              <a:gd name="T27" fmla="*/ 255 h 493"/>
              <a:gd name="T28" fmla="*/ 413 w 460"/>
              <a:gd name="T29" fmla="*/ 187 h 493"/>
              <a:gd name="T30" fmla="*/ 237 w 460"/>
              <a:gd name="T31" fmla="*/ 272 h 493"/>
              <a:gd name="T32" fmla="*/ 231 w 460"/>
              <a:gd name="T33" fmla="*/ 458 h 493"/>
              <a:gd name="T34" fmla="*/ 237 w 460"/>
              <a:gd name="T35" fmla="*/ 457 h 493"/>
              <a:gd name="T36" fmla="*/ 230 w 460"/>
              <a:gd name="T37" fmla="*/ 493 h 493"/>
              <a:gd name="T38" fmla="*/ 223 w 460"/>
              <a:gd name="T39" fmla="*/ 458 h 493"/>
              <a:gd name="T40" fmla="*/ 229 w 460"/>
              <a:gd name="T41" fmla="*/ 458 h 493"/>
              <a:gd name="T42" fmla="*/ 223 w 460"/>
              <a:gd name="T43" fmla="*/ 279 h 493"/>
              <a:gd name="T44" fmla="*/ 47 w 460"/>
              <a:gd name="T45" fmla="*/ 364 h 493"/>
              <a:gd name="T46" fmla="*/ 80 w 460"/>
              <a:gd name="T47" fmla="*/ 374 h 493"/>
              <a:gd name="T48" fmla="*/ 6 w 460"/>
              <a:gd name="T49" fmla="*/ 38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0" h="493">
                <a:moveTo>
                  <a:pt x="6" y="380"/>
                </a:moveTo>
                <a:cubicBezTo>
                  <a:pt x="2" y="375"/>
                  <a:pt x="0" y="368"/>
                  <a:pt x="1" y="360"/>
                </a:cubicBezTo>
                <a:cubicBezTo>
                  <a:pt x="12" y="360"/>
                  <a:pt x="23" y="360"/>
                  <a:pt x="34" y="362"/>
                </a:cubicBezTo>
                <a:cubicBezTo>
                  <a:pt x="97" y="330"/>
                  <a:pt x="159" y="297"/>
                  <a:pt x="222" y="265"/>
                </a:cubicBezTo>
                <a:cubicBezTo>
                  <a:pt x="220" y="206"/>
                  <a:pt x="218" y="149"/>
                  <a:pt x="215" y="92"/>
                </a:cubicBezTo>
                <a:cubicBezTo>
                  <a:pt x="191" y="115"/>
                  <a:pt x="167" y="137"/>
                  <a:pt x="143" y="159"/>
                </a:cubicBezTo>
                <a:cubicBezTo>
                  <a:pt x="169" y="125"/>
                  <a:pt x="198" y="87"/>
                  <a:pt x="229" y="45"/>
                </a:cubicBezTo>
                <a:cubicBezTo>
                  <a:pt x="260" y="25"/>
                  <a:pt x="289" y="11"/>
                  <a:pt x="315" y="0"/>
                </a:cubicBezTo>
                <a:cubicBezTo>
                  <a:pt x="291" y="22"/>
                  <a:pt x="267" y="44"/>
                  <a:pt x="243" y="67"/>
                </a:cubicBezTo>
                <a:cubicBezTo>
                  <a:pt x="241" y="131"/>
                  <a:pt x="240" y="194"/>
                  <a:pt x="238" y="257"/>
                </a:cubicBezTo>
                <a:cubicBezTo>
                  <a:pt x="300" y="224"/>
                  <a:pt x="363" y="192"/>
                  <a:pt x="426" y="159"/>
                </a:cubicBezTo>
                <a:cubicBezTo>
                  <a:pt x="437" y="134"/>
                  <a:pt x="448" y="109"/>
                  <a:pt x="459" y="83"/>
                </a:cubicBezTo>
                <a:cubicBezTo>
                  <a:pt x="460" y="106"/>
                  <a:pt x="458" y="130"/>
                  <a:pt x="455" y="155"/>
                </a:cubicBezTo>
                <a:cubicBezTo>
                  <a:pt x="428" y="192"/>
                  <a:pt x="403" y="225"/>
                  <a:pt x="380" y="255"/>
                </a:cubicBezTo>
                <a:cubicBezTo>
                  <a:pt x="391" y="233"/>
                  <a:pt x="402" y="210"/>
                  <a:pt x="413" y="187"/>
                </a:cubicBezTo>
                <a:cubicBezTo>
                  <a:pt x="354" y="215"/>
                  <a:pt x="296" y="244"/>
                  <a:pt x="237" y="272"/>
                </a:cubicBezTo>
                <a:cubicBezTo>
                  <a:pt x="235" y="335"/>
                  <a:pt x="233" y="397"/>
                  <a:pt x="231" y="458"/>
                </a:cubicBezTo>
                <a:cubicBezTo>
                  <a:pt x="233" y="457"/>
                  <a:pt x="235" y="457"/>
                  <a:pt x="237" y="457"/>
                </a:cubicBezTo>
                <a:cubicBezTo>
                  <a:pt x="232" y="469"/>
                  <a:pt x="230" y="481"/>
                  <a:pt x="230" y="493"/>
                </a:cubicBezTo>
                <a:cubicBezTo>
                  <a:pt x="230" y="481"/>
                  <a:pt x="227" y="469"/>
                  <a:pt x="223" y="458"/>
                </a:cubicBezTo>
                <a:cubicBezTo>
                  <a:pt x="225" y="458"/>
                  <a:pt x="227" y="458"/>
                  <a:pt x="229" y="458"/>
                </a:cubicBezTo>
                <a:cubicBezTo>
                  <a:pt x="227" y="398"/>
                  <a:pt x="225" y="338"/>
                  <a:pt x="223" y="279"/>
                </a:cubicBezTo>
                <a:cubicBezTo>
                  <a:pt x="164" y="308"/>
                  <a:pt x="106" y="336"/>
                  <a:pt x="47" y="364"/>
                </a:cubicBezTo>
                <a:cubicBezTo>
                  <a:pt x="58" y="367"/>
                  <a:pt x="69" y="370"/>
                  <a:pt x="80" y="374"/>
                </a:cubicBezTo>
                <a:cubicBezTo>
                  <a:pt x="58" y="373"/>
                  <a:pt x="33" y="375"/>
                  <a:pt x="6" y="38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29" name="Freeform 97">
            <a:extLst>
              <a:ext uri="{FF2B5EF4-FFF2-40B4-BE49-F238E27FC236}">
                <a16:creationId xmlns:a16="http://schemas.microsoft.com/office/drawing/2014/main" id="{2E0CBE7C-B1C5-98B8-CA1E-9B7B9F576242}"/>
              </a:ext>
            </a:extLst>
          </p:cNvPr>
          <p:cNvSpPr>
            <a:spLocks/>
          </p:cNvSpPr>
          <p:nvPr/>
        </p:nvSpPr>
        <p:spPr bwMode="auto">
          <a:xfrm>
            <a:off x="6992330" y="3959771"/>
            <a:ext cx="2284811" cy="2323701"/>
          </a:xfrm>
          <a:custGeom>
            <a:avLst/>
            <a:gdLst>
              <a:gd name="T0" fmla="*/ 0 w 449"/>
              <a:gd name="T1" fmla="*/ 343 h 456"/>
              <a:gd name="T2" fmla="*/ 13 w 449"/>
              <a:gd name="T3" fmla="*/ 323 h 456"/>
              <a:gd name="T4" fmla="*/ 32 w 449"/>
              <a:gd name="T5" fmla="*/ 326 h 456"/>
              <a:gd name="T6" fmla="*/ 221 w 449"/>
              <a:gd name="T7" fmla="*/ 230 h 456"/>
              <a:gd name="T8" fmla="*/ 218 w 449"/>
              <a:gd name="T9" fmla="*/ 47 h 456"/>
              <a:gd name="T10" fmla="*/ 177 w 449"/>
              <a:gd name="T11" fmla="*/ 85 h 456"/>
              <a:gd name="T12" fmla="*/ 223 w 449"/>
              <a:gd name="T13" fmla="*/ 8 h 456"/>
              <a:gd name="T14" fmla="*/ 269 w 449"/>
              <a:gd name="T15" fmla="*/ 0 h 456"/>
              <a:gd name="T16" fmla="*/ 228 w 449"/>
              <a:gd name="T17" fmla="*/ 38 h 456"/>
              <a:gd name="T18" fmla="*/ 226 w 449"/>
              <a:gd name="T19" fmla="*/ 227 h 456"/>
              <a:gd name="T20" fmla="*/ 416 w 449"/>
              <a:gd name="T21" fmla="*/ 131 h 456"/>
              <a:gd name="T22" fmla="*/ 435 w 449"/>
              <a:gd name="T23" fmla="*/ 88 h 456"/>
              <a:gd name="T24" fmla="*/ 449 w 449"/>
              <a:gd name="T25" fmla="*/ 118 h 456"/>
              <a:gd name="T26" fmla="*/ 392 w 449"/>
              <a:gd name="T27" fmla="*/ 181 h 456"/>
              <a:gd name="T28" fmla="*/ 411 w 449"/>
              <a:gd name="T29" fmla="*/ 141 h 456"/>
              <a:gd name="T30" fmla="*/ 226 w 449"/>
              <a:gd name="T31" fmla="*/ 233 h 456"/>
              <a:gd name="T32" fmla="*/ 224 w 449"/>
              <a:gd name="T33" fmla="*/ 421 h 456"/>
              <a:gd name="T34" fmla="*/ 228 w 449"/>
              <a:gd name="T35" fmla="*/ 420 h 456"/>
              <a:gd name="T36" fmla="*/ 224 w 449"/>
              <a:gd name="T37" fmla="*/ 456 h 456"/>
              <a:gd name="T38" fmla="*/ 220 w 449"/>
              <a:gd name="T39" fmla="*/ 421 h 456"/>
              <a:gd name="T40" fmla="*/ 223 w 449"/>
              <a:gd name="T41" fmla="*/ 421 h 456"/>
              <a:gd name="T42" fmla="*/ 221 w 449"/>
              <a:gd name="T43" fmla="*/ 235 h 456"/>
              <a:gd name="T44" fmla="*/ 37 w 449"/>
              <a:gd name="T45" fmla="*/ 326 h 456"/>
              <a:gd name="T46" fmla="*/ 56 w 449"/>
              <a:gd name="T47" fmla="*/ 331 h 456"/>
              <a:gd name="T48" fmla="*/ 0 w 449"/>
              <a:gd name="T49" fmla="*/ 343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9" h="456">
                <a:moveTo>
                  <a:pt x="0" y="343"/>
                </a:moveTo>
                <a:cubicBezTo>
                  <a:pt x="3" y="338"/>
                  <a:pt x="8" y="331"/>
                  <a:pt x="13" y="323"/>
                </a:cubicBezTo>
                <a:cubicBezTo>
                  <a:pt x="20" y="324"/>
                  <a:pt x="26" y="325"/>
                  <a:pt x="32" y="326"/>
                </a:cubicBezTo>
                <a:cubicBezTo>
                  <a:pt x="95" y="294"/>
                  <a:pt x="158" y="262"/>
                  <a:pt x="221" y="230"/>
                </a:cubicBezTo>
                <a:cubicBezTo>
                  <a:pt x="220" y="169"/>
                  <a:pt x="219" y="108"/>
                  <a:pt x="218" y="47"/>
                </a:cubicBezTo>
                <a:cubicBezTo>
                  <a:pt x="204" y="60"/>
                  <a:pt x="191" y="72"/>
                  <a:pt x="177" y="85"/>
                </a:cubicBezTo>
                <a:cubicBezTo>
                  <a:pt x="191" y="62"/>
                  <a:pt x="206" y="36"/>
                  <a:pt x="223" y="8"/>
                </a:cubicBezTo>
                <a:cubicBezTo>
                  <a:pt x="240" y="3"/>
                  <a:pt x="255" y="0"/>
                  <a:pt x="269" y="0"/>
                </a:cubicBezTo>
                <a:cubicBezTo>
                  <a:pt x="256" y="13"/>
                  <a:pt x="242" y="25"/>
                  <a:pt x="228" y="38"/>
                </a:cubicBezTo>
                <a:cubicBezTo>
                  <a:pt x="228" y="101"/>
                  <a:pt x="227" y="164"/>
                  <a:pt x="226" y="227"/>
                </a:cubicBezTo>
                <a:cubicBezTo>
                  <a:pt x="289" y="195"/>
                  <a:pt x="353" y="163"/>
                  <a:pt x="416" y="131"/>
                </a:cubicBezTo>
                <a:cubicBezTo>
                  <a:pt x="422" y="117"/>
                  <a:pt x="428" y="103"/>
                  <a:pt x="435" y="88"/>
                </a:cubicBezTo>
                <a:cubicBezTo>
                  <a:pt x="441" y="97"/>
                  <a:pt x="445" y="107"/>
                  <a:pt x="449" y="118"/>
                </a:cubicBezTo>
                <a:cubicBezTo>
                  <a:pt x="429" y="141"/>
                  <a:pt x="410" y="162"/>
                  <a:pt x="392" y="181"/>
                </a:cubicBezTo>
                <a:cubicBezTo>
                  <a:pt x="399" y="168"/>
                  <a:pt x="405" y="154"/>
                  <a:pt x="411" y="141"/>
                </a:cubicBezTo>
                <a:cubicBezTo>
                  <a:pt x="350" y="171"/>
                  <a:pt x="288" y="202"/>
                  <a:pt x="226" y="233"/>
                </a:cubicBezTo>
                <a:cubicBezTo>
                  <a:pt x="226" y="296"/>
                  <a:pt x="225" y="358"/>
                  <a:pt x="224" y="421"/>
                </a:cubicBezTo>
                <a:cubicBezTo>
                  <a:pt x="225" y="421"/>
                  <a:pt x="227" y="420"/>
                  <a:pt x="228" y="420"/>
                </a:cubicBezTo>
                <a:cubicBezTo>
                  <a:pt x="225" y="432"/>
                  <a:pt x="224" y="444"/>
                  <a:pt x="224" y="456"/>
                </a:cubicBezTo>
                <a:cubicBezTo>
                  <a:pt x="224" y="444"/>
                  <a:pt x="223" y="432"/>
                  <a:pt x="220" y="421"/>
                </a:cubicBezTo>
                <a:cubicBezTo>
                  <a:pt x="221" y="421"/>
                  <a:pt x="222" y="421"/>
                  <a:pt x="223" y="421"/>
                </a:cubicBezTo>
                <a:cubicBezTo>
                  <a:pt x="223" y="359"/>
                  <a:pt x="222" y="297"/>
                  <a:pt x="221" y="235"/>
                </a:cubicBezTo>
                <a:cubicBezTo>
                  <a:pt x="160" y="266"/>
                  <a:pt x="98" y="296"/>
                  <a:pt x="37" y="326"/>
                </a:cubicBezTo>
                <a:cubicBezTo>
                  <a:pt x="43" y="328"/>
                  <a:pt x="50" y="329"/>
                  <a:pt x="56" y="331"/>
                </a:cubicBezTo>
                <a:cubicBezTo>
                  <a:pt x="39" y="334"/>
                  <a:pt x="20" y="338"/>
                  <a:pt x="0" y="343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1" name="Freeform 99">
            <a:extLst>
              <a:ext uri="{FF2B5EF4-FFF2-40B4-BE49-F238E27FC236}">
                <a16:creationId xmlns:a16="http://schemas.microsoft.com/office/drawing/2014/main" id="{46242369-4FC2-06D7-C1B6-D2521996B72A}"/>
              </a:ext>
            </a:extLst>
          </p:cNvPr>
          <p:cNvSpPr>
            <a:spLocks/>
          </p:cNvSpPr>
          <p:nvPr/>
        </p:nvSpPr>
        <p:spPr bwMode="auto">
          <a:xfrm>
            <a:off x="830256" y="3914051"/>
            <a:ext cx="2284811" cy="2382037"/>
          </a:xfrm>
          <a:custGeom>
            <a:avLst/>
            <a:gdLst>
              <a:gd name="T0" fmla="*/ 0 w 449"/>
              <a:gd name="T1" fmla="*/ 356 h 468"/>
              <a:gd name="T2" fmla="*/ 17 w 449"/>
              <a:gd name="T3" fmla="*/ 322 h 468"/>
              <a:gd name="T4" fmla="*/ 42 w 449"/>
              <a:gd name="T5" fmla="*/ 326 h 468"/>
              <a:gd name="T6" fmla="*/ 209 w 449"/>
              <a:gd name="T7" fmla="*/ 237 h 468"/>
              <a:gd name="T8" fmla="*/ 198 w 449"/>
              <a:gd name="T9" fmla="*/ 95 h 468"/>
              <a:gd name="T10" fmla="*/ 141 w 449"/>
              <a:gd name="T11" fmla="*/ 145 h 468"/>
              <a:gd name="T12" fmla="*/ 223 w 449"/>
              <a:gd name="T13" fmla="*/ 20 h 468"/>
              <a:gd name="T14" fmla="*/ 306 w 449"/>
              <a:gd name="T15" fmla="*/ 0 h 468"/>
              <a:gd name="T16" fmla="*/ 249 w 449"/>
              <a:gd name="T17" fmla="*/ 50 h 468"/>
              <a:gd name="T18" fmla="*/ 239 w 449"/>
              <a:gd name="T19" fmla="*/ 221 h 468"/>
              <a:gd name="T20" fmla="*/ 406 w 449"/>
              <a:gd name="T21" fmla="*/ 132 h 468"/>
              <a:gd name="T22" fmla="*/ 431 w 449"/>
              <a:gd name="T23" fmla="*/ 71 h 468"/>
              <a:gd name="T24" fmla="*/ 449 w 449"/>
              <a:gd name="T25" fmla="*/ 130 h 468"/>
              <a:gd name="T26" fmla="*/ 360 w 449"/>
              <a:gd name="T27" fmla="*/ 235 h 468"/>
              <a:gd name="T28" fmla="*/ 385 w 449"/>
              <a:gd name="T29" fmla="*/ 182 h 468"/>
              <a:gd name="T30" fmla="*/ 237 w 449"/>
              <a:gd name="T31" fmla="*/ 251 h 468"/>
              <a:gd name="T32" fmla="*/ 228 w 449"/>
              <a:gd name="T33" fmla="*/ 414 h 468"/>
              <a:gd name="T34" fmla="*/ 235 w 449"/>
              <a:gd name="T35" fmla="*/ 413 h 468"/>
              <a:gd name="T36" fmla="*/ 224 w 449"/>
              <a:gd name="T37" fmla="*/ 468 h 468"/>
              <a:gd name="T38" fmla="*/ 213 w 449"/>
              <a:gd name="T39" fmla="*/ 416 h 468"/>
              <a:gd name="T40" fmla="*/ 221 w 449"/>
              <a:gd name="T41" fmla="*/ 415 h 468"/>
              <a:gd name="T42" fmla="*/ 211 w 449"/>
              <a:gd name="T43" fmla="*/ 264 h 468"/>
              <a:gd name="T44" fmla="*/ 64 w 449"/>
              <a:gd name="T45" fmla="*/ 333 h 468"/>
              <a:gd name="T46" fmla="*/ 89 w 449"/>
              <a:gd name="T47" fmla="*/ 344 h 468"/>
              <a:gd name="T48" fmla="*/ 0 w 449"/>
              <a:gd name="T49" fmla="*/ 356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9" h="468">
                <a:moveTo>
                  <a:pt x="0" y="356"/>
                </a:moveTo>
                <a:cubicBezTo>
                  <a:pt x="2" y="347"/>
                  <a:pt x="8" y="336"/>
                  <a:pt x="17" y="322"/>
                </a:cubicBezTo>
                <a:cubicBezTo>
                  <a:pt x="26" y="323"/>
                  <a:pt x="34" y="324"/>
                  <a:pt x="42" y="326"/>
                </a:cubicBezTo>
                <a:cubicBezTo>
                  <a:pt x="98" y="296"/>
                  <a:pt x="153" y="267"/>
                  <a:pt x="209" y="237"/>
                </a:cubicBezTo>
                <a:cubicBezTo>
                  <a:pt x="206" y="188"/>
                  <a:pt x="202" y="141"/>
                  <a:pt x="198" y="95"/>
                </a:cubicBezTo>
                <a:cubicBezTo>
                  <a:pt x="179" y="111"/>
                  <a:pt x="160" y="128"/>
                  <a:pt x="141" y="145"/>
                </a:cubicBezTo>
                <a:cubicBezTo>
                  <a:pt x="165" y="110"/>
                  <a:pt x="192" y="68"/>
                  <a:pt x="223" y="20"/>
                </a:cubicBezTo>
                <a:cubicBezTo>
                  <a:pt x="254" y="6"/>
                  <a:pt x="282" y="0"/>
                  <a:pt x="306" y="0"/>
                </a:cubicBezTo>
                <a:cubicBezTo>
                  <a:pt x="287" y="17"/>
                  <a:pt x="268" y="34"/>
                  <a:pt x="249" y="50"/>
                </a:cubicBezTo>
                <a:cubicBezTo>
                  <a:pt x="245" y="108"/>
                  <a:pt x="242" y="165"/>
                  <a:pt x="239" y="221"/>
                </a:cubicBezTo>
                <a:cubicBezTo>
                  <a:pt x="295" y="191"/>
                  <a:pt x="351" y="162"/>
                  <a:pt x="406" y="132"/>
                </a:cubicBezTo>
                <a:cubicBezTo>
                  <a:pt x="415" y="112"/>
                  <a:pt x="423" y="92"/>
                  <a:pt x="431" y="71"/>
                </a:cubicBezTo>
                <a:cubicBezTo>
                  <a:pt x="441" y="88"/>
                  <a:pt x="447" y="108"/>
                  <a:pt x="449" y="130"/>
                </a:cubicBezTo>
                <a:cubicBezTo>
                  <a:pt x="416" y="170"/>
                  <a:pt x="386" y="205"/>
                  <a:pt x="360" y="235"/>
                </a:cubicBezTo>
                <a:cubicBezTo>
                  <a:pt x="368" y="218"/>
                  <a:pt x="377" y="200"/>
                  <a:pt x="385" y="182"/>
                </a:cubicBezTo>
                <a:cubicBezTo>
                  <a:pt x="336" y="205"/>
                  <a:pt x="286" y="228"/>
                  <a:pt x="237" y="251"/>
                </a:cubicBezTo>
                <a:cubicBezTo>
                  <a:pt x="234" y="307"/>
                  <a:pt x="231" y="361"/>
                  <a:pt x="228" y="414"/>
                </a:cubicBezTo>
                <a:cubicBezTo>
                  <a:pt x="230" y="414"/>
                  <a:pt x="233" y="413"/>
                  <a:pt x="235" y="413"/>
                </a:cubicBezTo>
                <a:cubicBezTo>
                  <a:pt x="228" y="432"/>
                  <a:pt x="224" y="450"/>
                  <a:pt x="224" y="468"/>
                </a:cubicBezTo>
                <a:cubicBezTo>
                  <a:pt x="224" y="450"/>
                  <a:pt x="220" y="432"/>
                  <a:pt x="213" y="416"/>
                </a:cubicBezTo>
                <a:cubicBezTo>
                  <a:pt x="216" y="416"/>
                  <a:pt x="218" y="415"/>
                  <a:pt x="221" y="415"/>
                </a:cubicBezTo>
                <a:cubicBezTo>
                  <a:pt x="218" y="363"/>
                  <a:pt x="214" y="313"/>
                  <a:pt x="211" y="264"/>
                </a:cubicBezTo>
                <a:cubicBezTo>
                  <a:pt x="162" y="287"/>
                  <a:pt x="113" y="310"/>
                  <a:pt x="64" y="333"/>
                </a:cubicBezTo>
                <a:cubicBezTo>
                  <a:pt x="72" y="336"/>
                  <a:pt x="80" y="339"/>
                  <a:pt x="89" y="344"/>
                </a:cubicBezTo>
                <a:cubicBezTo>
                  <a:pt x="63" y="343"/>
                  <a:pt x="33" y="347"/>
                  <a:pt x="0" y="356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1518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7257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zu087_ゆがみ十字矢印</dc:title>
  <dc:subject>zu087_ゆがみ十字矢印</dc:subject>
  <dc:creator>ぱわぽすけ</dc:creator>
  <cp:revision>1</cp:revision>
  <dcterms:created xsi:type="dcterms:W3CDTF">2014-10-29T04:47:26Z</dcterms:created>
  <dcterms:modified xsi:type="dcterms:W3CDTF">2026-02-18T10:57:47Z</dcterms:modified>
  <cp:version>1</cp:version>
</cp:coreProperties>
</file>